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AD3F2-1944-4D96-990B-E54F617E1D64}" v="39" dt="2025-02-27T03:23:57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ge Doley" userId="2b7922782aaefc81" providerId="LiveId" clId="{554AD3F2-1944-4D96-990B-E54F617E1D64}"/>
    <pc:docChg chg="undo custSel addSld delSld modSld">
      <pc:chgData name="Hage Doley" userId="2b7922782aaefc81" providerId="LiveId" clId="{554AD3F2-1944-4D96-990B-E54F617E1D64}" dt="2025-02-27T12:55:58.108" v="1310" actId="20577"/>
      <pc:docMkLst>
        <pc:docMk/>
      </pc:docMkLst>
      <pc:sldChg chg="addSp modSp mod">
        <pc:chgData name="Hage Doley" userId="2b7922782aaefc81" providerId="LiveId" clId="{554AD3F2-1944-4D96-990B-E54F617E1D64}" dt="2025-02-27T05:22:32.333" v="959" actId="20577"/>
        <pc:sldMkLst>
          <pc:docMk/>
          <pc:sldMk cId="2442180278" sldId="256"/>
        </pc:sldMkLst>
        <pc:spChg chg="mod">
          <ac:chgData name="Hage Doley" userId="2b7922782aaefc81" providerId="LiveId" clId="{554AD3F2-1944-4D96-990B-E54F617E1D64}" dt="2025-02-27T03:14:27.884" v="908" actId="20577"/>
          <ac:spMkLst>
            <pc:docMk/>
            <pc:sldMk cId="2442180278" sldId="256"/>
            <ac:spMk id="2" creationId="{3480A572-0A47-2210-6306-8E7005E1AE27}"/>
          </ac:spMkLst>
        </pc:spChg>
        <pc:spChg chg="mod">
          <ac:chgData name="Hage Doley" userId="2b7922782aaefc81" providerId="LiveId" clId="{554AD3F2-1944-4D96-990B-E54F617E1D64}" dt="2025-02-27T05:22:32.333" v="959" actId="20577"/>
          <ac:spMkLst>
            <pc:docMk/>
            <pc:sldMk cId="2442180278" sldId="256"/>
            <ac:spMk id="3" creationId="{70DD0114-2A09-BEAD-57C9-E6BC10C8A01C}"/>
          </ac:spMkLst>
        </pc:spChg>
        <pc:picChg chg="add mod">
          <ac:chgData name="Hage Doley" userId="2b7922782aaefc81" providerId="LiveId" clId="{554AD3F2-1944-4D96-990B-E54F617E1D64}" dt="2025-02-26T14:46:16.184" v="726" actId="1076"/>
          <ac:picMkLst>
            <pc:docMk/>
            <pc:sldMk cId="2442180278" sldId="256"/>
            <ac:picMk id="1026" creationId="{E7CA7DDB-578D-78F1-12A0-924BF4DADD7E}"/>
          </ac:picMkLst>
        </pc:picChg>
      </pc:sldChg>
      <pc:sldChg chg="addSp delSp modSp new mod">
        <pc:chgData name="Hage Doley" userId="2b7922782aaefc81" providerId="LiveId" clId="{554AD3F2-1944-4D96-990B-E54F617E1D64}" dt="2025-02-27T12:50:48.007" v="1273" actId="123"/>
        <pc:sldMkLst>
          <pc:docMk/>
          <pc:sldMk cId="1170338430" sldId="257"/>
        </pc:sldMkLst>
        <pc:spChg chg="mod">
          <ac:chgData name="Hage Doley" userId="2b7922782aaefc81" providerId="LiveId" clId="{554AD3F2-1944-4D96-990B-E54F617E1D64}" dt="2025-02-26T14:36:48.893" v="549" actId="403"/>
          <ac:spMkLst>
            <pc:docMk/>
            <pc:sldMk cId="1170338430" sldId="257"/>
            <ac:spMk id="2" creationId="{4A43BBB0-0477-985D-C735-1171E58AC924}"/>
          </ac:spMkLst>
        </pc:spChg>
        <pc:spChg chg="mod">
          <ac:chgData name="Hage Doley" userId="2b7922782aaefc81" providerId="LiveId" clId="{554AD3F2-1944-4D96-990B-E54F617E1D64}" dt="2025-02-27T12:50:48.007" v="1273" actId="123"/>
          <ac:spMkLst>
            <pc:docMk/>
            <pc:sldMk cId="1170338430" sldId="257"/>
            <ac:spMk id="3" creationId="{97B80D95-5DE5-ECBB-340A-66BBE1D2D403}"/>
          </ac:spMkLst>
        </pc:spChg>
        <pc:picChg chg="add mod">
          <ac:chgData name="Hage Doley" userId="2b7922782aaefc81" providerId="LiveId" clId="{554AD3F2-1944-4D96-990B-E54F617E1D64}" dt="2025-02-26T17:50:56.275" v="836" actId="14100"/>
          <ac:picMkLst>
            <pc:docMk/>
            <pc:sldMk cId="1170338430" sldId="257"/>
            <ac:picMk id="5" creationId="{E0D86451-1D47-3D22-AF3D-461B3D05BF09}"/>
          </ac:picMkLst>
        </pc:picChg>
        <pc:picChg chg="add mod ord">
          <ac:chgData name="Hage Doley" userId="2b7922782aaefc81" providerId="LiveId" clId="{554AD3F2-1944-4D96-990B-E54F617E1D64}" dt="2025-02-26T17:51:00.074" v="837" actId="14100"/>
          <ac:picMkLst>
            <pc:docMk/>
            <pc:sldMk cId="1170338430" sldId="257"/>
            <ac:picMk id="6" creationId="{29C19149-F481-8894-74CB-BC30D9A7D77A}"/>
          </ac:picMkLst>
        </pc:picChg>
      </pc:sldChg>
      <pc:sldChg chg="addSp delSp modSp new mod">
        <pc:chgData name="Hage Doley" userId="2b7922782aaefc81" providerId="LiveId" clId="{554AD3F2-1944-4D96-990B-E54F617E1D64}" dt="2025-02-27T12:50:37.645" v="1272" actId="123"/>
        <pc:sldMkLst>
          <pc:docMk/>
          <pc:sldMk cId="2926191266" sldId="258"/>
        </pc:sldMkLst>
        <pc:spChg chg="mod">
          <ac:chgData name="Hage Doley" userId="2b7922782aaefc81" providerId="LiveId" clId="{554AD3F2-1944-4D96-990B-E54F617E1D64}" dt="2025-02-26T14:36:34.590" v="545" actId="403"/>
          <ac:spMkLst>
            <pc:docMk/>
            <pc:sldMk cId="2926191266" sldId="258"/>
            <ac:spMk id="2" creationId="{352450E8-9986-2AA4-31B3-A702039D2916}"/>
          </ac:spMkLst>
        </pc:spChg>
        <pc:spChg chg="mod">
          <ac:chgData name="Hage Doley" userId="2b7922782aaefc81" providerId="LiveId" clId="{554AD3F2-1944-4D96-990B-E54F617E1D64}" dt="2025-02-27T12:50:37.645" v="1272" actId="123"/>
          <ac:spMkLst>
            <pc:docMk/>
            <pc:sldMk cId="2926191266" sldId="258"/>
            <ac:spMk id="3" creationId="{6699EECF-909C-24C1-88A5-C294530133A7}"/>
          </ac:spMkLst>
        </pc:spChg>
        <pc:spChg chg="add">
          <ac:chgData name="Hage Doley" userId="2b7922782aaefc81" providerId="LiveId" clId="{554AD3F2-1944-4D96-990B-E54F617E1D64}" dt="2025-02-27T02:03:21.826" v="868"/>
          <ac:spMkLst>
            <pc:docMk/>
            <pc:sldMk cId="2926191266" sldId="258"/>
            <ac:spMk id="4" creationId="{2F0C68E2-5FE5-C14A-C56C-8000A12EB4BC}"/>
          </ac:spMkLst>
        </pc:spChg>
        <pc:spChg chg="add">
          <ac:chgData name="Hage Doley" userId="2b7922782aaefc81" providerId="LiveId" clId="{554AD3F2-1944-4D96-990B-E54F617E1D64}" dt="2025-02-27T02:03:21.826" v="868"/>
          <ac:spMkLst>
            <pc:docMk/>
            <pc:sldMk cId="2926191266" sldId="258"/>
            <ac:spMk id="7" creationId="{6E91DBCE-D184-8F01-999A-9018A9590BE8}"/>
          </ac:spMkLst>
        </pc:spChg>
        <pc:spChg chg="add">
          <ac:chgData name="Hage Doley" userId="2b7922782aaefc81" providerId="LiveId" clId="{554AD3F2-1944-4D96-990B-E54F617E1D64}" dt="2025-02-27T02:03:21.826" v="868"/>
          <ac:spMkLst>
            <pc:docMk/>
            <pc:sldMk cId="2926191266" sldId="258"/>
            <ac:spMk id="9" creationId="{B79C3669-7C95-F031-60A8-EEA1D59C769E}"/>
          </ac:spMkLst>
        </pc:spChg>
        <pc:spChg chg="add">
          <ac:chgData name="Hage Doley" userId="2b7922782aaefc81" providerId="LiveId" clId="{554AD3F2-1944-4D96-990B-E54F617E1D64}" dt="2025-02-27T02:03:21.826" v="868"/>
          <ac:spMkLst>
            <pc:docMk/>
            <pc:sldMk cId="2926191266" sldId="258"/>
            <ac:spMk id="10" creationId="{6C7886C4-37D3-AC10-E53A-173363ADC5B5}"/>
          </ac:spMkLst>
        </pc:spChg>
        <pc:spChg chg="add">
          <ac:chgData name="Hage Doley" userId="2b7922782aaefc81" providerId="LiveId" clId="{554AD3F2-1944-4D96-990B-E54F617E1D64}" dt="2025-02-27T02:03:21.826" v="868"/>
          <ac:spMkLst>
            <pc:docMk/>
            <pc:sldMk cId="2926191266" sldId="258"/>
            <ac:spMk id="11" creationId="{5611E5DC-432A-555F-24FC-F22A3CA1731B}"/>
          </ac:spMkLst>
        </pc:spChg>
        <pc:picChg chg="add mod">
          <ac:chgData name="Hage Doley" userId="2b7922782aaefc81" providerId="LiveId" clId="{554AD3F2-1944-4D96-990B-E54F617E1D64}" dt="2025-02-26T17:43:12.223" v="827" actId="14100"/>
          <ac:picMkLst>
            <pc:docMk/>
            <pc:sldMk cId="2926191266" sldId="258"/>
            <ac:picMk id="5" creationId="{29EE6CBB-1F24-1AC5-B4BA-334CC4DB0DEA}"/>
          </ac:picMkLst>
        </pc:picChg>
        <pc:picChg chg="add mod ord">
          <ac:chgData name="Hage Doley" userId="2b7922782aaefc81" providerId="LiveId" clId="{554AD3F2-1944-4D96-990B-E54F617E1D64}" dt="2025-02-26T17:42:57.588" v="824" actId="1076"/>
          <ac:picMkLst>
            <pc:docMk/>
            <pc:sldMk cId="2926191266" sldId="258"/>
            <ac:picMk id="6" creationId="{67E51B1C-7A95-2E75-699E-BDF34250295C}"/>
          </ac:picMkLst>
        </pc:picChg>
        <pc:picChg chg="add mod">
          <ac:chgData name="Hage Doley" userId="2b7922782aaefc81" providerId="LiveId" clId="{554AD3F2-1944-4D96-990B-E54F617E1D64}" dt="2025-02-26T17:43:05.841" v="826" actId="14100"/>
          <ac:picMkLst>
            <pc:docMk/>
            <pc:sldMk cId="2926191266" sldId="258"/>
            <ac:picMk id="8" creationId="{07F8B53F-A650-338F-4E41-8403C3519664}"/>
          </ac:picMkLst>
        </pc:picChg>
      </pc:sldChg>
      <pc:sldChg chg="addSp modSp new mod">
        <pc:chgData name="Hage Doley" userId="2b7922782aaefc81" providerId="LiveId" clId="{554AD3F2-1944-4D96-990B-E54F617E1D64}" dt="2025-02-27T12:50:14.767" v="1270" actId="123"/>
        <pc:sldMkLst>
          <pc:docMk/>
          <pc:sldMk cId="3730724304" sldId="259"/>
        </pc:sldMkLst>
        <pc:spChg chg="mod">
          <ac:chgData name="Hage Doley" userId="2b7922782aaefc81" providerId="LiveId" clId="{554AD3F2-1944-4D96-990B-E54F617E1D64}" dt="2025-02-26T14:36:11.900" v="541" actId="255"/>
          <ac:spMkLst>
            <pc:docMk/>
            <pc:sldMk cId="3730724304" sldId="259"/>
            <ac:spMk id="2" creationId="{20D7B476-757D-422F-7D16-2E08E656F564}"/>
          </ac:spMkLst>
        </pc:spChg>
        <pc:spChg chg="mod">
          <ac:chgData name="Hage Doley" userId="2b7922782aaefc81" providerId="LiveId" clId="{554AD3F2-1944-4D96-990B-E54F617E1D64}" dt="2025-02-27T12:50:14.767" v="1270" actId="123"/>
          <ac:spMkLst>
            <pc:docMk/>
            <pc:sldMk cId="3730724304" sldId="259"/>
            <ac:spMk id="3" creationId="{E15DBFF0-488E-8D4F-4170-8E56DE9BB29C}"/>
          </ac:spMkLst>
        </pc:spChg>
        <pc:spChg chg="mod">
          <ac:chgData name="Hage Doley" userId="2b7922782aaefc81" providerId="LiveId" clId="{554AD3F2-1944-4D96-990B-E54F617E1D64}" dt="2025-02-27T12:06:44.164" v="1087" actId="27636"/>
          <ac:spMkLst>
            <pc:docMk/>
            <pc:sldMk cId="3730724304" sldId="259"/>
            <ac:spMk id="4" creationId="{5CEE9286-7B1E-47E0-0FA9-6BB986B8FEC3}"/>
          </ac:spMkLst>
        </pc:spChg>
        <pc:picChg chg="add mod">
          <ac:chgData name="Hage Doley" userId="2b7922782aaefc81" providerId="LiveId" clId="{554AD3F2-1944-4D96-990B-E54F617E1D64}" dt="2025-02-26T14:36:20.601" v="542" actId="14100"/>
          <ac:picMkLst>
            <pc:docMk/>
            <pc:sldMk cId="3730724304" sldId="259"/>
            <ac:picMk id="6" creationId="{54380082-27FB-0BD1-F3CC-D1002DA258E3}"/>
          </ac:picMkLst>
        </pc:picChg>
      </pc:sldChg>
      <pc:sldChg chg="addSp modSp new mod">
        <pc:chgData name="Hage Doley" userId="2b7922782aaefc81" providerId="LiveId" clId="{554AD3F2-1944-4D96-990B-E54F617E1D64}" dt="2025-02-27T12:49:57.927" v="1269" actId="123"/>
        <pc:sldMkLst>
          <pc:docMk/>
          <pc:sldMk cId="3881810997" sldId="260"/>
        </pc:sldMkLst>
        <pc:spChg chg="mod">
          <ac:chgData name="Hage Doley" userId="2b7922782aaefc81" providerId="LiveId" clId="{554AD3F2-1944-4D96-990B-E54F617E1D64}" dt="2025-02-26T14:35:40.141" v="537" actId="403"/>
          <ac:spMkLst>
            <pc:docMk/>
            <pc:sldMk cId="3881810997" sldId="260"/>
            <ac:spMk id="2" creationId="{ED89EDD2-B8C4-A147-EA33-7E7B21727420}"/>
          </ac:spMkLst>
        </pc:spChg>
        <pc:spChg chg="mod">
          <ac:chgData name="Hage Doley" userId="2b7922782aaefc81" providerId="LiveId" clId="{554AD3F2-1944-4D96-990B-E54F617E1D64}" dt="2025-02-27T12:49:57.927" v="1269" actId="123"/>
          <ac:spMkLst>
            <pc:docMk/>
            <pc:sldMk cId="3881810997" sldId="260"/>
            <ac:spMk id="3" creationId="{C29DE3FB-76A6-05A9-1616-D2551C45E334}"/>
          </ac:spMkLst>
        </pc:spChg>
        <pc:spChg chg="mod">
          <ac:chgData name="Hage Doley" userId="2b7922782aaefc81" providerId="LiveId" clId="{554AD3F2-1944-4D96-990B-E54F617E1D64}" dt="2025-02-27T12:08:45.136" v="1102" actId="27636"/>
          <ac:spMkLst>
            <pc:docMk/>
            <pc:sldMk cId="3881810997" sldId="260"/>
            <ac:spMk id="4" creationId="{C7C06B71-42FC-16B1-4C58-224ECC50A8B9}"/>
          </ac:spMkLst>
        </pc:spChg>
        <pc:picChg chg="add mod">
          <ac:chgData name="Hage Doley" userId="2b7922782aaefc81" providerId="LiveId" clId="{554AD3F2-1944-4D96-990B-E54F617E1D64}" dt="2025-02-26T13:28:07.765" v="378" actId="14100"/>
          <ac:picMkLst>
            <pc:docMk/>
            <pc:sldMk cId="3881810997" sldId="260"/>
            <ac:picMk id="6" creationId="{108C07D1-3D96-D192-FC37-C8DEA5098D4B}"/>
          </ac:picMkLst>
        </pc:picChg>
      </pc:sldChg>
      <pc:sldChg chg="addSp delSp modSp new mod setBg">
        <pc:chgData name="Hage Doley" userId="2b7922782aaefc81" providerId="LiveId" clId="{554AD3F2-1944-4D96-990B-E54F617E1D64}" dt="2025-02-27T12:48:47.050" v="1267" actId="123"/>
        <pc:sldMkLst>
          <pc:docMk/>
          <pc:sldMk cId="978098146" sldId="261"/>
        </pc:sldMkLst>
        <pc:spChg chg="mod">
          <ac:chgData name="Hage Doley" userId="2b7922782aaefc81" providerId="LiveId" clId="{554AD3F2-1944-4D96-990B-E54F617E1D64}" dt="2025-02-27T12:12:38.286" v="1140" actId="1076"/>
          <ac:spMkLst>
            <pc:docMk/>
            <pc:sldMk cId="978098146" sldId="261"/>
            <ac:spMk id="2" creationId="{37B2C27B-6EC6-0F7A-383A-3F837EB2F419}"/>
          </ac:spMkLst>
        </pc:spChg>
        <pc:spChg chg="mod">
          <ac:chgData name="Hage Doley" userId="2b7922782aaefc81" providerId="LiveId" clId="{554AD3F2-1944-4D96-990B-E54F617E1D64}" dt="2025-02-27T12:48:47.050" v="1267" actId="123"/>
          <ac:spMkLst>
            <pc:docMk/>
            <pc:sldMk cId="978098146" sldId="261"/>
            <ac:spMk id="3" creationId="{2D0846FF-E50F-7755-02E5-968F898E98BC}"/>
          </ac:spMkLst>
        </pc:spChg>
        <pc:spChg chg="add">
          <ac:chgData name="Hage Doley" userId="2b7922782aaefc81" providerId="LiveId" clId="{554AD3F2-1944-4D96-990B-E54F617E1D64}" dt="2025-02-25T14:36:58.526" v="320" actId="26606"/>
          <ac:spMkLst>
            <pc:docMk/>
            <pc:sldMk cId="978098146" sldId="261"/>
            <ac:spMk id="30" creationId="{2AB11B05-5E59-5B88-D8DB-0E975DEAE49E}"/>
          </ac:spMkLst>
        </pc:spChg>
        <pc:picChg chg="add mod">
          <ac:chgData name="Hage Doley" userId="2b7922782aaefc81" providerId="LiveId" clId="{554AD3F2-1944-4D96-990B-E54F617E1D64}" dt="2025-02-27T12:46:35.349" v="1263" actId="1076"/>
          <ac:picMkLst>
            <pc:docMk/>
            <pc:sldMk cId="978098146" sldId="261"/>
            <ac:picMk id="5" creationId="{33BB297D-6FEB-D233-99F5-5945CE0BB49A}"/>
          </ac:picMkLst>
        </pc:picChg>
        <pc:picChg chg="add mod ord">
          <ac:chgData name="Hage Doley" userId="2b7922782aaefc81" providerId="LiveId" clId="{554AD3F2-1944-4D96-990B-E54F617E1D64}" dt="2025-02-25T14:39:28.149" v="333" actId="1076"/>
          <ac:picMkLst>
            <pc:docMk/>
            <pc:sldMk cId="978098146" sldId="261"/>
            <ac:picMk id="6" creationId="{8595D36D-5154-6944-F4F1-96EF37116B3A}"/>
          </ac:picMkLst>
        </pc:picChg>
        <pc:picChg chg="add mod">
          <ac:chgData name="Hage Doley" userId="2b7922782aaefc81" providerId="LiveId" clId="{554AD3F2-1944-4D96-990B-E54F617E1D64}" dt="2025-02-27T12:46:38.589" v="1264" actId="1076"/>
          <ac:picMkLst>
            <pc:docMk/>
            <pc:sldMk cId="978098146" sldId="261"/>
            <ac:picMk id="8" creationId="{B161F6E9-F8EB-5DE4-51EB-B378DAEC4CFA}"/>
          </ac:picMkLst>
        </pc:picChg>
        <pc:picChg chg="add mod">
          <ac:chgData name="Hage Doley" userId="2b7922782aaefc81" providerId="LiveId" clId="{554AD3F2-1944-4D96-990B-E54F617E1D64}" dt="2025-02-27T12:46:48.786" v="1266" actId="14100"/>
          <ac:picMkLst>
            <pc:docMk/>
            <pc:sldMk cId="978098146" sldId="261"/>
            <ac:picMk id="10" creationId="{4CEAEF31-48C2-4056-542C-BBEC6D5AAE47}"/>
          </ac:picMkLst>
        </pc:picChg>
        <pc:picChg chg="add del mod">
          <ac:chgData name="Hage Doley" userId="2b7922782aaefc81" providerId="LiveId" clId="{554AD3F2-1944-4D96-990B-E54F617E1D64}" dt="2025-02-26T17:25:37.936" v="812" actId="478"/>
          <ac:picMkLst>
            <pc:docMk/>
            <pc:sldMk cId="978098146" sldId="261"/>
            <ac:picMk id="12" creationId="{845EFE24-5EC8-4BB5-847A-9BD14EBC0C20}"/>
          </ac:picMkLst>
        </pc:picChg>
        <pc:cxnChg chg="add">
          <ac:chgData name="Hage Doley" userId="2b7922782aaefc81" providerId="LiveId" clId="{554AD3F2-1944-4D96-990B-E54F617E1D64}" dt="2025-02-25T14:36:58.526" v="320" actId="26606"/>
          <ac:cxnSpMkLst>
            <pc:docMk/>
            <pc:sldMk cId="978098146" sldId="261"/>
            <ac:cxnSpMk id="28" creationId="{1503BFE4-729B-D9D0-C17B-501E6AF1127A}"/>
          </ac:cxnSpMkLst>
        </pc:cxnChg>
      </pc:sldChg>
      <pc:sldChg chg="addSp delSp modSp new mod">
        <pc:chgData name="Hage Doley" userId="2b7922782aaefc81" providerId="LiveId" clId="{554AD3F2-1944-4D96-990B-E54F617E1D64}" dt="2025-02-27T12:49:39.217" v="1268" actId="123"/>
        <pc:sldMkLst>
          <pc:docMk/>
          <pc:sldMk cId="1596438264" sldId="262"/>
        </pc:sldMkLst>
        <pc:spChg chg="mod">
          <ac:chgData name="Hage Doley" userId="2b7922782aaefc81" providerId="LiveId" clId="{554AD3F2-1944-4D96-990B-E54F617E1D64}" dt="2025-02-26T14:35:26.172" v="535" actId="403"/>
          <ac:spMkLst>
            <pc:docMk/>
            <pc:sldMk cId="1596438264" sldId="262"/>
            <ac:spMk id="2" creationId="{618D8B9B-6E99-B809-EF59-EDAF01E740AB}"/>
          </ac:spMkLst>
        </pc:spChg>
        <pc:spChg chg="mod">
          <ac:chgData name="Hage Doley" userId="2b7922782aaefc81" providerId="LiveId" clId="{554AD3F2-1944-4D96-990B-E54F617E1D64}" dt="2025-02-27T12:49:39.217" v="1268" actId="123"/>
          <ac:spMkLst>
            <pc:docMk/>
            <pc:sldMk cId="1596438264" sldId="262"/>
            <ac:spMk id="3" creationId="{C68DE5AA-CB00-DBDD-44F8-A3C214FBF46C}"/>
          </ac:spMkLst>
        </pc:spChg>
        <pc:spChg chg="del">
          <ac:chgData name="Hage Doley" userId="2b7922782aaefc81" providerId="LiveId" clId="{554AD3F2-1944-4D96-990B-E54F617E1D64}" dt="2025-02-26T14:53:38.152" v="736" actId="22"/>
          <ac:spMkLst>
            <pc:docMk/>
            <pc:sldMk cId="1596438264" sldId="262"/>
            <ac:spMk id="4" creationId="{8E636E65-03D7-1992-853B-E37B10ED9CA0}"/>
          </ac:spMkLst>
        </pc:spChg>
        <pc:picChg chg="add mod ord">
          <ac:chgData name="Hage Doley" userId="2b7922782aaefc81" providerId="LiveId" clId="{554AD3F2-1944-4D96-990B-E54F617E1D64}" dt="2025-02-26T14:53:56.975" v="739" actId="1076"/>
          <ac:picMkLst>
            <pc:docMk/>
            <pc:sldMk cId="1596438264" sldId="262"/>
            <ac:picMk id="6" creationId="{4DAFD462-5DCF-5D6D-02E2-C7D49870A21F}"/>
          </ac:picMkLst>
        </pc:picChg>
      </pc:sldChg>
      <pc:sldChg chg="addSp delSp modSp new mod">
        <pc:chgData name="Hage Doley" userId="2b7922782aaefc81" providerId="LiveId" clId="{554AD3F2-1944-4D96-990B-E54F617E1D64}" dt="2025-02-27T12:51:17.469" v="1276" actId="14100"/>
        <pc:sldMkLst>
          <pc:docMk/>
          <pc:sldMk cId="1168293801" sldId="263"/>
        </pc:sldMkLst>
        <pc:spChg chg="mod">
          <ac:chgData name="Hage Doley" userId="2b7922782aaefc81" providerId="LiveId" clId="{554AD3F2-1944-4D96-990B-E54F617E1D64}" dt="2025-02-26T18:43:08.379" v="860" actId="20577"/>
          <ac:spMkLst>
            <pc:docMk/>
            <pc:sldMk cId="1168293801" sldId="263"/>
            <ac:spMk id="2" creationId="{608F5F26-FF11-52B3-89D9-326EDFB9ECA3}"/>
          </ac:spMkLst>
        </pc:spChg>
        <pc:spChg chg="mod">
          <ac:chgData name="Hage Doley" userId="2b7922782aaefc81" providerId="LiveId" clId="{554AD3F2-1944-4D96-990B-E54F617E1D64}" dt="2025-02-27T12:51:17.469" v="1276" actId="14100"/>
          <ac:spMkLst>
            <pc:docMk/>
            <pc:sldMk cId="1168293801" sldId="263"/>
            <ac:spMk id="3" creationId="{95E89047-2EC6-3C8D-A7F8-D6E784E55F33}"/>
          </ac:spMkLst>
        </pc:spChg>
        <pc:picChg chg="add mod">
          <ac:chgData name="Hage Doley" userId="2b7922782aaefc81" providerId="LiveId" clId="{554AD3F2-1944-4D96-990B-E54F617E1D64}" dt="2025-02-25T14:41:25.520" v="341" actId="1076"/>
          <ac:picMkLst>
            <pc:docMk/>
            <pc:sldMk cId="1168293801" sldId="263"/>
            <ac:picMk id="6" creationId="{6792E305-B9C4-F54B-1693-535DF4D99003}"/>
          </ac:picMkLst>
        </pc:picChg>
      </pc:sldChg>
      <pc:sldChg chg="addSp delSp modSp new mod">
        <pc:chgData name="Hage Doley" userId="2b7922782aaefc81" providerId="LiveId" clId="{554AD3F2-1944-4D96-990B-E54F617E1D64}" dt="2025-02-27T12:51:34.270" v="1277" actId="123"/>
        <pc:sldMkLst>
          <pc:docMk/>
          <pc:sldMk cId="2158178394" sldId="264"/>
        </pc:sldMkLst>
        <pc:spChg chg="mod">
          <ac:chgData name="Hage Doley" userId="2b7922782aaefc81" providerId="LiveId" clId="{554AD3F2-1944-4D96-990B-E54F617E1D64}" dt="2025-02-26T14:34:37.969" v="529" actId="403"/>
          <ac:spMkLst>
            <pc:docMk/>
            <pc:sldMk cId="2158178394" sldId="264"/>
            <ac:spMk id="2" creationId="{8E635170-39FC-91A0-D835-11F640FDC482}"/>
          </ac:spMkLst>
        </pc:spChg>
        <pc:spChg chg="mod">
          <ac:chgData name="Hage Doley" userId="2b7922782aaefc81" providerId="LiveId" clId="{554AD3F2-1944-4D96-990B-E54F617E1D64}" dt="2025-02-27T12:51:34.270" v="1277" actId="123"/>
          <ac:spMkLst>
            <pc:docMk/>
            <pc:sldMk cId="2158178394" sldId="264"/>
            <ac:spMk id="3" creationId="{90DBF9CC-2E74-DCD3-A68B-A1B821523E9A}"/>
          </ac:spMkLst>
        </pc:spChg>
        <pc:spChg chg="del">
          <ac:chgData name="Hage Doley" userId="2b7922782aaefc81" providerId="LiveId" clId="{554AD3F2-1944-4D96-990B-E54F617E1D64}" dt="2025-02-26T18:46:55.648" v="861" actId="22"/>
          <ac:spMkLst>
            <pc:docMk/>
            <pc:sldMk cId="2158178394" sldId="264"/>
            <ac:spMk id="4" creationId="{281B8761-5B82-E0BF-04CE-FCB698DCC693}"/>
          </ac:spMkLst>
        </pc:spChg>
        <pc:picChg chg="add mod">
          <ac:chgData name="Hage Doley" userId="2b7922782aaefc81" providerId="LiveId" clId="{554AD3F2-1944-4D96-990B-E54F617E1D64}" dt="2025-02-26T18:47:00.277" v="862" actId="1076"/>
          <ac:picMkLst>
            <pc:docMk/>
            <pc:sldMk cId="2158178394" sldId="264"/>
            <ac:picMk id="6" creationId="{D69BE4D3-88A1-8536-74A0-FF33BB518229}"/>
          </ac:picMkLst>
        </pc:picChg>
        <pc:picChg chg="add mod ord">
          <ac:chgData name="Hage Doley" userId="2b7922782aaefc81" providerId="LiveId" clId="{554AD3F2-1944-4D96-990B-E54F617E1D64}" dt="2025-02-26T18:47:19.580" v="865" actId="1076"/>
          <ac:picMkLst>
            <pc:docMk/>
            <pc:sldMk cId="2158178394" sldId="264"/>
            <ac:picMk id="7" creationId="{60B846DB-4C6D-A5BE-9DBB-E36FA540BD63}"/>
          </ac:picMkLst>
        </pc:picChg>
      </pc:sldChg>
      <pc:sldChg chg="addSp delSp modSp new mod">
        <pc:chgData name="Hage Doley" userId="2b7922782aaefc81" providerId="LiveId" clId="{554AD3F2-1944-4D96-990B-E54F617E1D64}" dt="2025-02-27T09:29:14.771" v="993" actId="14100"/>
        <pc:sldMkLst>
          <pc:docMk/>
          <pc:sldMk cId="3849882433" sldId="265"/>
        </pc:sldMkLst>
        <pc:spChg chg="mod">
          <ac:chgData name="Hage Doley" userId="2b7922782aaefc81" providerId="LiveId" clId="{554AD3F2-1944-4D96-990B-E54F617E1D64}" dt="2025-02-26T14:34:24.400" v="527" actId="403"/>
          <ac:spMkLst>
            <pc:docMk/>
            <pc:sldMk cId="3849882433" sldId="265"/>
            <ac:spMk id="2" creationId="{1C1A37E5-8DDB-43D6-BE6E-BEC128E0B3AB}"/>
          </ac:spMkLst>
        </pc:spChg>
        <pc:spChg chg="mod">
          <ac:chgData name="Hage Doley" userId="2b7922782aaefc81" providerId="LiveId" clId="{554AD3F2-1944-4D96-990B-E54F617E1D64}" dt="2025-02-27T09:29:14.771" v="993" actId="14100"/>
          <ac:spMkLst>
            <pc:docMk/>
            <pc:sldMk cId="3849882433" sldId="265"/>
            <ac:spMk id="3" creationId="{F46B0697-C3BE-767A-3779-74474DD2BFA6}"/>
          </ac:spMkLst>
        </pc:spChg>
        <pc:spChg chg="del">
          <ac:chgData name="Hage Doley" userId="2b7922782aaefc81" providerId="LiveId" clId="{554AD3F2-1944-4D96-990B-E54F617E1D64}" dt="2025-02-26T16:43:23.334" v="744" actId="22"/>
          <ac:spMkLst>
            <pc:docMk/>
            <pc:sldMk cId="3849882433" sldId="265"/>
            <ac:spMk id="4" creationId="{9ADD16C7-9C94-D043-69ED-960EEE310584}"/>
          </ac:spMkLst>
        </pc:spChg>
        <pc:picChg chg="add mod ord">
          <ac:chgData name="Hage Doley" userId="2b7922782aaefc81" providerId="LiveId" clId="{554AD3F2-1944-4D96-990B-E54F617E1D64}" dt="2025-02-26T16:43:33.792" v="746" actId="1076"/>
          <ac:picMkLst>
            <pc:docMk/>
            <pc:sldMk cId="3849882433" sldId="265"/>
            <ac:picMk id="6" creationId="{C2E91E0F-3277-0195-F213-A8C542A5C44E}"/>
          </ac:picMkLst>
        </pc:picChg>
        <pc:picChg chg="add mod">
          <ac:chgData name="Hage Doley" userId="2b7922782aaefc81" providerId="LiveId" clId="{554AD3F2-1944-4D96-990B-E54F617E1D64}" dt="2025-02-26T16:45:05.458" v="750" actId="1076"/>
          <ac:picMkLst>
            <pc:docMk/>
            <pc:sldMk cId="3849882433" sldId="265"/>
            <ac:picMk id="8" creationId="{D30513F4-1F2E-A5CE-BCF1-DAE3EAD1D9EE}"/>
          </ac:picMkLst>
        </pc:picChg>
      </pc:sldChg>
      <pc:sldChg chg="addSp delSp modSp new mod">
        <pc:chgData name="Hage Doley" userId="2b7922782aaefc81" providerId="LiveId" clId="{554AD3F2-1944-4D96-990B-E54F617E1D64}" dt="2025-02-27T11:31:31.316" v="1018" actId="404"/>
        <pc:sldMkLst>
          <pc:docMk/>
          <pc:sldMk cId="2164402001" sldId="266"/>
        </pc:sldMkLst>
        <pc:spChg chg="mod">
          <ac:chgData name="Hage Doley" userId="2b7922782aaefc81" providerId="LiveId" clId="{554AD3F2-1944-4D96-990B-E54F617E1D64}" dt="2025-02-26T14:34:11.904" v="525" actId="403"/>
          <ac:spMkLst>
            <pc:docMk/>
            <pc:sldMk cId="2164402001" sldId="266"/>
            <ac:spMk id="2" creationId="{4489A13E-0E3B-39DC-564E-933236D87B69}"/>
          </ac:spMkLst>
        </pc:spChg>
        <pc:spChg chg="mod">
          <ac:chgData name="Hage Doley" userId="2b7922782aaefc81" providerId="LiveId" clId="{554AD3F2-1944-4D96-990B-E54F617E1D64}" dt="2025-02-27T11:31:31.316" v="1018" actId="404"/>
          <ac:spMkLst>
            <pc:docMk/>
            <pc:sldMk cId="2164402001" sldId="266"/>
            <ac:spMk id="3" creationId="{094C046B-2838-422F-2CF1-216DDCA94F46}"/>
          </ac:spMkLst>
        </pc:spChg>
        <pc:spChg chg="del">
          <ac:chgData name="Hage Doley" userId="2b7922782aaefc81" providerId="LiveId" clId="{554AD3F2-1944-4D96-990B-E54F617E1D64}" dt="2025-02-26T14:08:31.022" v="419" actId="22"/>
          <ac:spMkLst>
            <pc:docMk/>
            <pc:sldMk cId="2164402001" sldId="266"/>
            <ac:spMk id="4" creationId="{B8D8E2E9-7093-63E3-38C1-7CB34FDE6158}"/>
          </ac:spMkLst>
        </pc:spChg>
        <pc:picChg chg="add mod">
          <ac:chgData name="Hage Doley" userId="2b7922782aaefc81" providerId="LiveId" clId="{554AD3F2-1944-4D96-990B-E54F617E1D64}" dt="2025-02-26T17:51:30.919" v="839" actId="1076"/>
          <ac:picMkLst>
            <pc:docMk/>
            <pc:sldMk cId="2164402001" sldId="266"/>
            <ac:picMk id="6" creationId="{3DFDAD94-723A-03E5-0AA4-E30A423312D4}"/>
          </ac:picMkLst>
        </pc:picChg>
        <pc:picChg chg="add mod ord">
          <ac:chgData name="Hage Doley" userId="2b7922782aaefc81" providerId="LiveId" clId="{554AD3F2-1944-4D96-990B-E54F617E1D64}" dt="2025-02-26T17:51:28.050" v="838" actId="1076"/>
          <ac:picMkLst>
            <pc:docMk/>
            <pc:sldMk cId="2164402001" sldId="266"/>
            <ac:picMk id="8" creationId="{ACAE56A1-1094-DC06-9E61-6CF92AFE2981}"/>
          </ac:picMkLst>
        </pc:picChg>
      </pc:sldChg>
      <pc:sldChg chg="addSp delSp modSp new mod setBg">
        <pc:chgData name="Hage Doley" userId="2b7922782aaefc81" providerId="LiveId" clId="{554AD3F2-1944-4D96-990B-E54F617E1D64}" dt="2025-02-27T09:32:37.606" v="1005" actId="5793"/>
        <pc:sldMkLst>
          <pc:docMk/>
          <pc:sldMk cId="517884729" sldId="267"/>
        </pc:sldMkLst>
        <pc:spChg chg="mod">
          <ac:chgData name="Hage Doley" userId="2b7922782aaefc81" providerId="LiveId" clId="{554AD3F2-1944-4D96-990B-E54F617E1D64}" dt="2025-02-26T17:22:13.132" v="798" actId="26606"/>
          <ac:spMkLst>
            <pc:docMk/>
            <pc:sldMk cId="517884729" sldId="267"/>
            <ac:spMk id="2" creationId="{B243F2EA-928E-1B1C-DB58-331185CF0CB4}"/>
          </ac:spMkLst>
        </pc:spChg>
        <pc:spChg chg="mod">
          <ac:chgData name="Hage Doley" userId="2b7922782aaefc81" providerId="LiveId" clId="{554AD3F2-1944-4D96-990B-E54F617E1D64}" dt="2025-02-27T09:32:37.606" v="1005" actId="5793"/>
          <ac:spMkLst>
            <pc:docMk/>
            <pc:sldMk cId="517884729" sldId="267"/>
            <ac:spMk id="3" creationId="{3003AECE-87AE-2B40-74AC-8BB64B207F57}"/>
          </ac:spMkLst>
        </pc:spChg>
        <pc:spChg chg="del">
          <ac:chgData name="Hage Doley" userId="2b7922782aaefc81" providerId="LiveId" clId="{554AD3F2-1944-4D96-990B-E54F617E1D64}" dt="2025-02-26T16:51:46.985" v="751" actId="22"/>
          <ac:spMkLst>
            <pc:docMk/>
            <pc:sldMk cId="517884729" sldId="267"/>
            <ac:spMk id="4" creationId="{5C74822F-3BED-8F30-08F5-A9A864152451}"/>
          </ac:spMkLst>
        </pc:spChg>
        <pc:spChg chg="add">
          <ac:chgData name="Hage Doley" userId="2b7922782aaefc81" providerId="LiveId" clId="{554AD3F2-1944-4D96-990B-E54F617E1D64}" dt="2025-02-26T17:22:13.132" v="798" actId="26606"/>
          <ac:spMkLst>
            <pc:docMk/>
            <pc:sldMk cId="517884729" sldId="267"/>
            <ac:spMk id="13" creationId="{352BEC0E-22F8-46D0-9632-375DB541B06C}"/>
          </ac:spMkLst>
        </pc:spChg>
        <pc:spChg chg="add">
          <ac:chgData name="Hage Doley" userId="2b7922782aaefc81" providerId="LiveId" clId="{554AD3F2-1944-4D96-990B-E54F617E1D64}" dt="2025-02-26T17:22:13.132" v="798" actId="26606"/>
          <ac:spMkLst>
            <pc:docMk/>
            <pc:sldMk cId="517884729" sldId="267"/>
            <ac:spMk id="15" creationId="{3FCFB1DE-0B7E-48CC-BA90-B2AB0889F9D6}"/>
          </ac:spMkLst>
        </pc:spChg>
        <pc:picChg chg="add mod ord">
          <ac:chgData name="Hage Doley" userId="2b7922782aaefc81" providerId="LiveId" clId="{554AD3F2-1944-4D96-990B-E54F617E1D64}" dt="2025-02-27T03:21:07.716" v="944" actId="1076"/>
          <ac:picMkLst>
            <pc:docMk/>
            <pc:sldMk cId="517884729" sldId="267"/>
            <ac:picMk id="6" creationId="{A7C9450F-4A41-343B-4EDF-F9ED9A69E012}"/>
          </ac:picMkLst>
        </pc:picChg>
        <pc:picChg chg="add mod">
          <ac:chgData name="Hage Doley" userId="2b7922782aaefc81" providerId="LiveId" clId="{554AD3F2-1944-4D96-990B-E54F617E1D64}" dt="2025-02-27T03:24:02.845" v="958" actId="14100"/>
          <ac:picMkLst>
            <pc:docMk/>
            <pc:sldMk cId="517884729" sldId="267"/>
            <ac:picMk id="8" creationId="{413F347B-A342-9F4F-25DD-C5D27B4A38BF}"/>
          </ac:picMkLst>
        </pc:picChg>
        <pc:picChg chg="add mod">
          <ac:chgData name="Hage Doley" userId="2b7922782aaefc81" providerId="LiveId" clId="{554AD3F2-1944-4D96-990B-E54F617E1D64}" dt="2025-02-27T03:23:57.681" v="957" actId="14100"/>
          <ac:picMkLst>
            <pc:docMk/>
            <pc:sldMk cId="517884729" sldId="267"/>
            <ac:picMk id="1026" creationId="{734CE70F-CD1E-AA30-EC73-D1BD94A73A38}"/>
          </ac:picMkLst>
        </pc:picChg>
      </pc:sldChg>
      <pc:sldChg chg="addSp modSp new mod">
        <pc:chgData name="Hage Doley" userId="2b7922782aaefc81" providerId="LiveId" clId="{554AD3F2-1944-4D96-990B-E54F617E1D64}" dt="2025-02-27T09:36:36.260" v="1011" actId="255"/>
        <pc:sldMkLst>
          <pc:docMk/>
          <pc:sldMk cId="2518047104" sldId="268"/>
        </pc:sldMkLst>
        <pc:spChg chg="mod">
          <ac:chgData name="Hage Doley" userId="2b7922782aaefc81" providerId="LiveId" clId="{554AD3F2-1944-4D96-990B-E54F617E1D64}" dt="2025-02-26T14:33:22.808" v="516" actId="404"/>
          <ac:spMkLst>
            <pc:docMk/>
            <pc:sldMk cId="2518047104" sldId="268"/>
            <ac:spMk id="2" creationId="{322F4872-A920-964E-ED72-983991E5B0CB}"/>
          </ac:spMkLst>
        </pc:spChg>
        <pc:spChg chg="mod">
          <ac:chgData name="Hage Doley" userId="2b7922782aaefc81" providerId="LiveId" clId="{554AD3F2-1944-4D96-990B-E54F617E1D64}" dt="2025-02-27T09:36:36.260" v="1011" actId="255"/>
          <ac:spMkLst>
            <pc:docMk/>
            <pc:sldMk cId="2518047104" sldId="268"/>
            <ac:spMk id="3" creationId="{55FC7F49-613D-9CDC-65CF-19C59100BFCA}"/>
          </ac:spMkLst>
        </pc:spChg>
        <pc:picChg chg="add mod">
          <ac:chgData name="Hage Doley" userId="2b7922782aaefc81" providerId="LiveId" clId="{554AD3F2-1944-4D96-990B-E54F617E1D64}" dt="2025-02-26T13:48:28.832" v="411" actId="1076"/>
          <ac:picMkLst>
            <pc:docMk/>
            <pc:sldMk cId="2518047104" sldId="268"/>
            <ac:picMk id="6" creationId="{DFAEF255-E1C9-FE7C-71D7-39F48A0F21AB}"/>
          </ac:picMkLst>
        </pc:picChg>
      </pc:sldChg>
      <pc:sldChg chg="addSp modSp new mod">
        <pc:chgData name="Hage Doley" userId="2b7922782aaefc81" providerId="LiveId" clId="{554AD3F2-1944-4D96-990B-E54F617E1D64}" dt="2025-02-27T12:55:58.108" v="1310" actId="20577"/>
        <pc:sldMkLst>
          <pc:docMk/>
          <pc:sldMk cId="3639443395" sldId="269"/>
        </pc:sldMkLst>
        <pc:spChg chg="mod">
          <ac:chgData name="Hage Doley" userId="2b7922782aaefc81" providerId="LiveId" clId="{554AD3F2-1944-4D96-990B-E54F617E1D64}" dt="2025-02-26T14:33:02.116" v="511" actId="403"/>
          <ac:spMkLst>
            <pc:docMk/>
            <pc:sldMk cId="3639443395" sldId="269"/>
            <ac:spMk id="2" creationId="{60FD71B3-38F8-0DD6-37E3-1F7D09C1972D}"/>
          </ac:spMkLst>
        </pc:spChg>
        <pc:spChg chg="mod">
          <ac:chgData name="Hage Doley" userId="2b7922782aaefc81" providerId="LiveId" clId="{554AD3F2-1944-4D96-990B-E54F617E1D64}" dt="2025-02-27T12:55:58.108" v="1310" actId="20577"/>
          <ac:spMkLst>
            <pc:docMk/>
            <pc:sldMk cId="3639443395" sldId="269"/>
            <ac:spMk id="3" creationId="{5ABCBE21-34A3-73B6-CD0C-FF08BE0C2BF0}"/>
          </ac:spMkLst>
        </pc:spChg>
        <pc:picChg chg="add mod">
          <ac:chgData name="Hage Doley" userId="2b7922782aaefc81" providerId="LiveId" clId="{554AD3F2-1944-4D96-990B-E54F617E1D64}" dt="2025-02-26T17:19:25.154" v="796" actId="1076"/>
          <ac:picMkLst>
            <pc:docMk/>
            <pc:sldMk cId="3639443395" sldId="269"/>
            <ac:picMk id="6" creationId="{2D33D8E5-E63A-595C-6D73-C27A04A73D13}"/>
          </ac:picMkLst>
        </pc:picChg>
        <pc:picChg chg="add mod">
          <ac:chgData name="Hage Doley" userId="2b7922782aaefc81" providerId="LiveId" clId="{554AD3F2-1944-4D96-990B-E54F617E1D64}" dt="2025-02-26T17:19:27.210" v="797" actId="1076"/>
          <ac:picMkLst>
            <pc:docMk/>
            <pc:sldMk cId="3639443395" sldId="269"/>
            <ac:picMk id="8" creationId="{773E82E4-81E6-A826-F62B-94039AEAE93B}"/>
          </ac:picMkLst>
        </pc:picChg>
      </pc:sldChg>
      <pc:sldChg chg="addSp delSp modSp new mod">
        <pc:chgData name="Hage Doley" userId="2b7922782aaefc81" providerId="LiveId" clId="{554AD3F2-1944-4D96-990B-E54F617E1D64}" dt="2025-02-27T12:52:25.745" v="1281" actId="123"/>
        <pc:sldMkLst>
          <pc:docMk/>
          <pc:sldMk cId="1988627928" sldId="270"/>
        </pc:sldMkLst>
        <pc:spChg chg="mod">
          <ac:chgData name="Hage Doley" userId="2b7922782aaefc81" providerId="LiveId" clId="{554AD3F2-1944-4D96-990B-E54F617E1D64}" dt="2025-02-26T14:32:49.049" v="508" actId="113"/>
          <ac:spMkLst>
            <pc:docMk/>
            <pc:sldMk cId="1988627928" sldId="270"/>
            <ac:spMk id="2" creationId="{DEF6D841-B858-BFA2-924E-D198AB41BE04}"/>
          </ac:spMkLst>
        </pc:spChg>
        <pc:spChg chg="mod">
          <ac:chgData name="Hage Doley" userId="2b7922782aaefc81" providerId="LiveId" clId="{554AD3F2-1944-4D96-990B-E54F617E1D64}" dt="2025-02-27T12:52:25.745" v="1281" actId="123"/>
          <ac:spMkLst>
            <pc:docMk/>
            <pc:sldMk cId="1988627928" sldId="270"/>
            <ac:spMk id="3" creationId="{E032AD2C-A66A-834F-B8E8-A6FC50ADCEBB}"/>
          </ac:spMkLst>
        </pc:spChg>
        <pc:spChg chg="del">
          <ac:chgData name="Hage Doley" userId="2b7922782aaefc81" providerId="LiveId" clId="{554AD3F2-1944-4D96-990B-E54F617E1D64}" dt="2025-02-26T16:57:47.509" v="756" actId="22"/>
          <ac:spMkLst>
            <pc:docMk/>
            <pc:sldMk cId="1988627928" sldId="270"/>
            <ac:spMk id="4" creationId="{B904F6A8-5442-8CFD-8A54-23FBD2593188}"/>
          </ac:spMkLst>
        </pc:spChg>
        <pc:picChg chg="add mod ord">
          <ac:chgData name="Hage Doley" userId="2b7922782aaefc81" providerId="LiveId" clId="{554AD3F2-1944-4D96-990B-E54F617E1D64}" dt="2025-02-26T16:57:47.509" v="756" actId="22"/>
          <ac:picMkLst>
            <pc:docMk/>
            <pc:sldMk cId="1988627928" sldId="270"/>
            <ac:picMk id="6" creationId="{B223C3B0-B88A-7E72-9DC8-4ABA3D4B98F9}"/>
          </ac:picMkLst>
        </pc:picChg>
      </pc:sldChg>
      <pc:sldChg chg="addSp delSp modSp new mod">
        <pc:chgData name="Hage Doley" userId="2b7922782aaefc81" providerId="LiveId" clId="{554AD3F2-1944-4D96-990B-E54F617E1D64}" dt="2025-02-27T12:52:14.674" v="1280" actId="14100"/>
        <pc:sldMkLst>
          <pc:docMk/>
          <pc:sldMk cId="2218821898" sldId="271"/>
        </pc:sldMkLst>
        <pc:spChg chg="mod">
          <ac:chgData name="Hage Doley" userId="2b7922782aaefc81" providerId="LiveId" clId="{554AD3F2-1944-4D96-990B-E54F617E1D64}" dt="2025-02-26T14:32:28.683" v="503" actId="403"/>
          <ac:spMkLst>
            <pc:docMk/>
            <pc:sldMk cId="2218821898" sldId="271"/>
            <ac:spMk id="2" creationId="{F17CF6E1-B845-470B-B5B2-C30851BC9AC1}"/>
          </ac:spMkLst>
        </pc:spChg>
        <pc:spChg chg="mod">
          <ac:chgData name="Hage Doley" userId="2b7922782aaefc81" providerId="LiveId" clId="{554AD3F2-1944-4D96-990B-E54F617E1D64}" dt="2025-02-27T12:52:14.674" v="1280" actId="14100"/>
          <ac:spMkLst>
            <pc:docMk/>
            <pc:sldMk cId="2218821898" sldId="271"/>
            <ac:spMk id="3" creationId="{4FF86334-9DA9-CC1B-C5C9-868AB071FCA9}"/>
          </ac:spMkLst>
        </pc:spChg>
        <pc:spChg chg="del">
          <ac:chgData name="Hage Doley" userId="2b7922782aaefc81" providerId="LiveId" clId="{554AD3F2-1944-4D96-990B-E54F617E1D64}" dt="2025-02-26T14:00:59.689" v="415" actId="22"/>
          <ac:spMkLst>
            <pc:docMk/>
            <pc:sldMk cId="2218821898" sldId="271"/>
            <ac:spMk id="4" creationId="{F81ABEE5-5459-B3BE-2B98-9F71A9FB8C5A}"/>
          </ac:spMkLst>
        </pc:spChg>
        <pc:picChg chg="add mod ord">
          <ac:chgData name="Hage Doley" userId="2b7922782aaefc81" providerId="LiveId" clId="{554AD3F2-1944-4D96-990B-E54F617E1D64}" dt="2025-02-26T14:01:06.776" v="416" actId="14100"/>
          <ac:picMkLst>
            <pc:docMk/>
            <pc:sldMk cId="2218821898" sldId="271"/>
            <ac:picMk id="6" creationId="{2C31D31F-F01B-62A5-C665-3BF557272F22}"/>
          </ac:picMkLst>
        </pc:picChg>
      </pc:sldChg>
      <pc:sldChg chg="addSp delSp modSp new mod setBg">
        <pc:chgData name="Hage Doley" userId="2b7922782aaefc81" providerId="LiveId" clId="{554AD3F2-1944-4D96-990B-E54F617E1D64}" dt="2025-02-27T12:51:52.920" v="1278" actId="123"/>
        <pc:sldMkLst>
          <pc:docMk/>
          <pc:sldMk cId="2287951249" sldId="272"/>
        </pc:sldMkLst>
        <pc:spChg chg="mod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2" creationId="{ED6377E1-05F0-07D7-2414-30F456B37841}"/>
          </ac:spMkLst>
        </pc:spChg>
        <pc:spChg chg="mod ord">
          <ac:chgData name="Hage Doley" userId="2b7922782aaefc81" providerId="LiveId" clId="{554AD3F2-1944-4D96-990B-E54F617E1D64}" dt="2025-02-27T12:51:52.920" v="1278" actId="123"/>
          <ac:spMkLst>
            <pc:docMk/>
            <pc:sldMk cId="2287951249" sldId="272"/>
            <ac:spMk id="3" creationId="{6222795E-BA06-D0E3-FBDB-D4DFA63C5A6A}"/>
          </ac:spMkLst>
        </pc:spChg>
        <pc:spChg chg="add del">
          <ac:chgData name="Hage Doley" userId="2b7922782aaefc81" providerId="LiveId" clId="{554AD3F2-1944-4D96-990B-E54F617E1D64}" dt="2025-02-26T17:04:52.452" v="759" actId="26606"/>
          <ac:spMkLst>
            <pc:docMk/>
            <pc:sldMk cId="2287951249" sldId="272"/>
            <ac:spMk id="1031" creationId="{D2B783EE-0239-4717-BBEA-8C9EAC61C824}"/>
          </ac:spMkLst>
        </pc:spChg>
        <pc:spChg chg="add del">
          <ac:chgData name="Hage Doley" userId="2b7922782aaefc81" providerId="LiveId" clId="{554AD3F2-1944-4D96-990B-E54F617E1D64}" dt="2025-02-26T17:04:52.452" v="759" actId="26606"/>
          <ac:spMkLst>
            <pc:docMk/>
            <pc:sldMk cId="2287951249" sldId="272"/>
            <ac:spMk id="1033" creationId="{A7B99495-F43F-4D80-A44F-2CB4764EB90B}"/>
          </ac:spMkLst>
        </pc:spChg>
        <pc:spChg chg="add del">
          <ac:chgData name="Hage Doley" userId="2b7922782aaefc81" providerId="LiveId" clId="{554AD3F2-1944-4D96-990B-E54F617E1D64}" dt="2025-02-26T17:04:52.452" v="759" actId="26606"/>
          <ac:spMkLst>
            <pc:docMk/>
            <pc:sldMk cId="2287951249" sldId="272"/>
            <ac:spMk id="1035" creationId="{70BEB1E7-2F88-40BC-B73D-42E5B6F80BFC}"/>
          </ac:spMkLst>
        </pc:spChg>
        <pc:spChg chg="add del">
          <ac:chgData name="Hage Doley" userId="2b7922782aaefc81" providerId="LiveId" clId="{554AD3F2-1944-4D96-990B-E54F617E1D64}" dt="2025-02-26T17:10:16.747" v="778" actId="26606"/>
          <ac:spMkLst>
            <pc:docMk/>
            <pc:sldMk cId="2287951249" sldId="272"/>
            <ac:spMk id="1040" creationId="{EB708185-20C0-40F2-8F2D-8EB9E34B3C00}"/>
          </ac:spMkLst>
        </pc:spChg>
        <pc:spChg chg="add del">
          <ac:chgData name="Hage Doley" userId="2b7922782aaefc81" providerId="LiveId" clId="{554AD3F2-1944-4D96-990B-E54F617E1D64}" dt="2025-02-26T17:10:16.747" v="778" actId="26606"/>
          <ac:spMkLst>
            <pc:docMk/>
            <pc:sldMk cId="2287951249" sldId="272"/>
            <ac:spMk id="1046" creationId="{0DA909B4-15FF-46A6-8A7F-7AEF977FE9ED}"/>
          </ac:spMkLst>
        </pc:spChg>
        <pc:spChg chg="add del">
          <ac:chgData name="Hage Doley" userId="2b7922782aaefc81" providerId="LiveId" clId="{554AD3F2-1944-4D96-990B-E54F617E1D64}" dt="2025-02-26T17:10:16.747" v="778" actId="26606"/>
          <ac:spMkLst>
            <pc:docMk/>
            <pc:sldMk cId="2287951249" sldId="272"/>
            <ac:spMk id="1048" creationId="{1382A32C-5B0C-4B1C-A074-76C6DBCC9F87}"/>
          </ac:spMkLst>
        </pc:spChg>
        <pc:spChg chg="add del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1053" creationId="{BDF1A630-2A9B-41A0-92F9-FDA261070EA8}"/>
          </ac:spMkLst>
        </pc:spChg>
        <pc:spChg chg="add del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1059" creationId="{0DA909B4-15FF-46A6-8A7F-7AEF977FE9ED}"/>
          </ac:spMkLst>
        </pc:spChg>
        <pc:spChg chg="add del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1061" creationId="{1382A32C-5B0C-4B1C-A074-76C6DBCC9F87}"/>
          </ac:spMkLst>
        </pc:spChg>
        <pc:spChg chg="add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1066" creationId="{959C6B72-F8E6-4281-8F3E-93FC0DC98039}"/>
          </ac:spMkLst>
        </pc:spChg>
        <pc:spChg chg="add">
          <ac:chgData name="Hage Doley" userId="2b7922782aaefc81" providerId="LiveId" clId="{554AD3F2-1944-4D96-990B-E54F617E1D64}" dt="2025-02-26T17:10:56.974" v="783" actId="26606"/>
          <ac:spMkLst>
            <pc:docMk/>
            <pc:sldMk cId="2287951249" sldId="272"/>
            <ac:spMk id="1068" creationId="{490234EE-E0D8-4805-9227-CCEAC601691F}"/>
          </ac:spMkLst>
        </pc:spChg>
        <pc:picChg chg="add del mod modCrop">
          <ac:chgData name="Hage Doley" userId="2b7922782aaefc81" providerId="LiveId" clId="{554AD3F2-1944-4D96-990B-E54F617E1D64}" dt="2025-02-27T03:18:31.620" v="926" actId="478"/>
          <ac:picMkLst>
            <pc:docMk/>
            <pc:sldMk cId="2287951249" sldId="272"/>
            <ac:picMk id="5" creationId="{7F36E86B-A3E6-453D-9AAA-DC68D04D424A}"/>
          </ac:picMkLst>
        </pc:picChg>
        <pc:picChg chg="add mod">
          <ac:chgData name="Hage Doley" userId="2b7922782aaefc81" providerId="LiveId" clId="{554AD3F2-1944-4D96-990B-E54F617E1D64}" dt="2025-02-27T03:18:58.009" v="933" actId="1076"/>
          <ac:picMkLst>
            <pc:docMk/>
            <pc:sldMk cId="2287951249" sldId="272"/>
            <ac:picMk id="6" creationId="{633CEF12-BB3D-2A3D-81FA-AE69FE5B18EB}"/>
          </ac:picMkLst>
        </pc:picChg>
        <pc:picChg chg="add del mod">
          <ac:chgData name="Hage Doley" userId="2b7922782aaefc81" providerId="LiveId" clId="{554AD3F2-1944-4D96-990B-E54F617E1D64}" dt="2025-02-27T03:17:18.199" v="913" actId="478"/>
          <ac:picMkLst>
            <pc:docMk/>
            <pc:sldMk cId="2287951249" sldId="272"/>
            <ac:picMk id="7" creationId="{669E2D15-CC23-0D67-64B6-3D371F1F3F0A}"/>
          </ac:picMkLst>
        </pc:picChg>
        <pc:picChg chg="add mod ord">
          <ac:chgData name="Hage Doley" userId="2b7922782aaefc81" providerId="LiveId" clId="{554AD3F2-1944-4D96-990B-E54F617E1D64}" dt="2025-02-27T03:19:04.031" v="935" actId="1076"/>
          <ac:picMkLst>
            <pc:docMk/>
            <pc:sldMk cId="2287951249" sldId="272"/>
            <ac:picMk id="8" creationId="{A8E3F76E-0431-0787-FA60-A5A20DC0AD64}"/>
          </ac:picMkLst>
        </pc:picChg>
        <pc:picChg chg="add mod">
          <ac:chgData name="Hage Doley" userId="2b7922782aaefc81" providerId="LiveId" clId="{554AD3F2-1944-4D96-990B-E54F617E1D64}" dt="2025-02-27T03:18:51.510" v="932" actId="14100"/>
          <ac:picMkLst>
            <pc:docMk/>
            <pc:sldMk cId="2287951249" sldId="272"/>
            <ac:picMk id="10" creationId="{4A74F8FD-5BDB-D7AB-D6C1-9B89D065468B}"/>
          </ac:picMkLst>
        </pc:picChg>
        <pc:picChg chg="add del mod">
          <ac:chgData name="Hage Doley" userId="2b7922782aaefc81" providerId="LiveId" clId="{554AD3F2-1944-4D96-990B-E54F617E1D64}" dt="2025-02-26T17:09:05.742" v="766" actId="478"/>
          <ac:picMkLst>
            <pc:docMk/>
            <pc:sldMk cId="2287951249" sldId="272"/>
            <ac:picMk id="1026" creationId="{B54E3C2B-B5A0-C60A-CCCE-9210FFEB6E5E}"/>
          </ac:picMkLst>
        </pc:picChg>
      </pc:sldChg>
      <pc:sldChg chg="addSp delSp modSp new del mod">
        <pc:chgData name="Hage Doley" userId="2b7922782aaefc81" providerId="LiveId" clId="{554AD3F2-1944-4D96-990B-E54F617E1D64}" dt="2025-02-26T14:32:03.936" v="500" actId="2696"/>
        <pc:sldMkLst>
          <pc:docMk/>
          <pc:sldMk cId="1607647776" sldId="273"/>
        </pc:sldMkLst>
        <pc:spChg chg="mod">
          <ac:chgData name="Hage Doley" userId="2b7922782aaefc81" providerId="LiveId" clId="{554AD3F2-1944-4D96-990B-E54F617E1D64}" dt="2025-02-26T14:29:04.314" v="473" actId="122"/>
          <ac:spMkLst>
            <pc:docMk/>
            <pc:sldMk cId="1607647776" sldId="273"/>
            <ac:spMk id="2" creationId="{20C9F494-EC8D-23DC-4D87-8D7F2C767F57}"/>
          </ac:spMkLst>
        </pc:spChg>
        <pc:spChg chg="mod">
          <ac:chgData name="Hage Doley" userId="2b7922782aaefc81" providerId="LiveId" clId="{554AD3F2-1944-4D96-990B-E54F617E1D64}" dt="2025-02-26T14:29:48.576" v="485" actId="20577"/>
          <ac:spMkLst>
            <pc:docMk/>
            <pc:sldMk cId="1607647776" sldId="273"/>
            <ac:spMk id="3" creationId="{898B8CFE-83AD-8D29-31DD-4AC2EF628AD6}"/>
          </ac:spMkLst>
        </pc:spChg>
        <pc:spChg chg="del mod">
          <ac:chgData name="Hage Doley" userId="2b7922782aaefc81" providerId="LiveId" clId="{554AD3F2-1944-4D96-990B-E54F617E1D64}" dt="2025-02-26T14:30:19.341" v="488" actId="478"/>
          <ac:spMkLst>
            <pc:docMk/>
            <pc:sldMk cId="1607647776" sldId="273"/>
            <ac:spMk id="4" creationId="{027040FF-B68B-2D88-6533-977DCDB90FDD}"/>
          </ac:spMkLst>
        </pc:spChg>
        <pc:spChg chg="add mod">
          <ac:chgData name="Hage Doley" userId="2b7922782aaefc81" providerId="LiveId" clId="{554AD3F2-1944-4D96-990B-E54F617E1D64}" dt="2025-02-26T14:30:19.341" v="488" actId="478"/>
          <ac:spMkLst>
            <pc:docMk/>
            <pc:sldMk cId="1607647776" sldId="273"/>
            <ac:spMk id="6" creationId="{E8E25543-7F32-407B-4C1C-63B46F0F047E}"/>
          </ac:spMkLst>
        </pc:spChg>
      </pc:sldChg>
      <pc:sldChg chg="addSp delSp modSp new mod modClrScheme chgLayout">
        <pc:chgData name="Hage Doley" userId="2b7922782aaefc81" providerId="LiveId" clId="{554AD3F2-1944-4D96-990B-E54F617E1D64}" dt="2025-02-26T14:37:22.601" v="551" actId="122"/>
        <pc:sldMkLst>
          <pc:docMk/>
          <pc:sldMk cId="159303476" sldId="274"/>
        </pc:sldMkLst>
        <pc:spChg chg="del mod ord">
          <ac:chgData name="Hage Doley" userId="2b7922782aaefc81" providerId="LiveId" clId="{554AD3F2-1944-4D96-990B-E54F617E1D64}" dt="2025-02-26T14:30:33.994" v="489" actId="700"/>
          <ac:spMkLst>
            <pc:docMk/>
            <pc:sldMk cId="159303476" sldId="274"/>
            <ac:spMk id="2" creationId="{EAA09923-B64E-6FA6-F9DF-8818A802E680}"/>
          </ac:spMkLst>
        </pc:spChg>
        <pc:spChg chg="del mod ord">
          <ac:chgData name="Hage Doley" userId="2b7922782aaefc81" providerId="LiveId" clId="{554AD3F2-1944-4D96-990B-E54F617E1D64}" dt="2025-02-26T14:30:33.994" v="489" actId="700"/>
          <ac:spMkLst>
            <pc:docMk/>
            <pc:sldMk cId="159303476" sldId="274"/>
            <ac:spMk id="3" creationId="{5A65194B-081F-BB28-0F8C-CB7A3D49C015}"/>
          </ac:spMkLst>
        </pc:spChg>
        <pc:spChg chg="del">
          <ac:chgData name="Hage Doley" userId="2b7922782aaefc81" providerId="LiveId" clId="{554AD3F2-1944-4D96-990B-E54F617E1D64}" dt="2025-02-26T14:30:33.994" v="489" actId="700"/>
          <ac:spMkLst>
            <pc:docMk/>
            <pc:sldMk cId="159303476" sldId="274"/>
            <ac:spMk id="4" creationId="{CF487A35-716D-CAC1-DDCB-CBBB806801F4}"/>
          </ac:spMkLst>
        </pc:spChg>
        <pc:spChg chg="add mod ord">
          <ac:chgData name="Hage Doley" userId="2b7922782aaefc81" providerId="LiveId" clId="{554AD3F2-1944-4D96-990B-E54F617E1D64}" dt="2025-02-26T14:37:22.601" v="551" actId="122"/>
          <ac:spMkLst>
            <pc:docMk/>
            <pc:sldMk cId="159303476" sldId="274"/>
            <ac:spMk id="5" creationId="{ED9D4351-CAB2-AEDC-29EC-88B7DDE28B23}"/>
          </ac:spMkLst>
        </pc:spChg>
        <pc:spChg chg="add mod ord">
          <ac:chgData name="Hage Doley" userId="2b7922782aaefc81" providerId="LiveId" clId="{554AD3F2-1944-4D96-990B-E54F617E1D64}" dt="2025-02-26T14:31:34.198" v="499" actId="123"/>
          <ac:spMkLst>
            <pc:docMk/>
            <pc:sldMk cId="159303476" sldId="274"/>
            <ac:spMk id="6" creationId="{69D24C34-82EB-8294-8EB4-70D1EC307208}"/>
          </ac:spMkLst>
        </pc:spChg>
      </pc:sldChg>
      <pc:sldChg chg="addSp delSp modSp new mod">
        <pc:chgData name="Hage Doley" userId="2b7922782aaefc81" providerId="LiveId" clId="{554AD3F2-1944-4D96-990B-E54F617E1D64}" dt="2025-02-27T12:50:27.367" v="1271" actId="123"/>
        <pc:sldMkLst>
          <pc:docMk/>
          <pc:sldMk cId="1711196793" sldId="275"/>
        </pc:sldMkLst>
        <pc:spChg chg="mod">
          <ac:chgData name="Hage Doley" userId="2b7922782aaefc81" providerId="LiveId" clId="{554AD3F2-1944-4D96-990B-E54F617E1D64}" dt="2025-02-27T12:40:01.189" v="1169" actId="1076"/>
          <ac:spMkLst>
            <pc:docMk/>
            <pc:sldMk cId="1711196793" sldId="275"/>
            <ac:spMk id="2" creationId="{B89BC9AB-C855-A18A-B7E5-D4CB55D9FB63}"/>
          </ac:spMkLst>
        </pc:spChg>
        <pc:spChg chg="mod">
          <ac:chgData name="Hage Doley" userId="2b7922782aaefc81" providerId="LiveId" clId="{554AD3F2-1944-4D96-990B-E54F617E1D64}" dt="2025-02-27T12:50:27.367" v="1271" actId="123"/>
          <ac:spMkLst>
            <pc:docMk/>
            <pc:sldMk cId="1711196793" sldId="275"/>
            <ac:spMk id="3" creationId="{4F5085D7-6072-9ADA-CA2E-72E8416C93E7}"/>
          </ac:spMkLst>
        </pc:spChg>
        <pc:spChg chg="del mod">
          <ac:chgData name="Hage Doley" userId="2b7922782aaefc81" providerId="LiveId" clId="{554AD3F2-1944-4D96-990B-E54F617E1D64}" dt="2025-02-27T06:50:35.740" v="967" actId="22"/>
          <ac:spMkLst>
            <pc:docMk/>
            <pc:sldMk cId="1711196793" sldId="275"/>
            <ac:spMk id="4" creationId="{CFAEE7EA-6EBD-CF6E-C16C-27865D200EC4}"/>
          </ac:spMkLst>
        </pc:spChg>
        <pc:spChg chg="add">
          <ac:chgData name="Hage Doley" userId="2b7922782aaefc81" providerId="LiveId" clId="{554AD3F2-1944-4D96-990B-E54F617E1D64}" dt="2025-02-27T02:03:48.690" v="870"/>
          <ac:spMkLst>
            <pc:docMk/>
            <pc:sldMk cId="1711196793" sldId="275"/>
            <ac:spMk id="5" creationId="{3836AAC1-425C-225C-2F86-16D7493473DD}"/>
          </ac:spMkLst>
        </pc:spChg>
        <pc:spChg chg="add">
          <ac:chgData name="Hage Doley" userId="2b7922782aaefc81" providerId="LiveId" clId="{554AD3F2-1944-4D96-990B-E54F617E1D64}" dt="2025-02-27T02:03:48.690" v="870"/>
          <ac:spMkLst>
            <pc:docMk/>
            <pc:sldMk cId="1711196793" sldId="275"/>
            <ac:spMk id="6" creationId="{50731986-F4B7-FCF7-5F5F-E48237E55EF3}"/>
          </ac:spMkLst>
        </pc:spChg>
        <pc:spChg chg="add">
          <ac:chgData name="Hage Doley" userId="2b7922782aaefc81" providerId="LiveId" clId="{554AD3F2-1944-4D96-990B-E54F617E1D64}" dt="2025-02-27T02:03:48.690" v="870"/>
          <ac:spMkLst>
            <pc:docMk/>
            <pc:sldMk cId="1711196793" sldId="275"/>
            <ac:spMk id="7" creationId="{F54871AC-5057-B4A6-4A17-D159E3F0FBAD}"/>
          </ac:spMkLst>
        </pc:spChg>
        <pc:spChg chg="add">
          <ac:chgData name="Hage Doley" userId="2b7922782aaefc81" providerId="LiveId" clId="{554AD3F2-1944-4D96-990B-E54F617E1D64}" dt="2025-02-27T02:03:48.690" v="870"/>
          <ac:spMkLst>
            <pc:docMk/>
            <pc:sldMk cId="1711196793" sldId="275"/>
            <ac:spMk id="8" creationId="{AE90017C-9EED-2561-2423-5AD0B4F87235}"/>
          </ac:spMkLst>
        </pc:spChg>
        <pc:spChg chg="add">
          <ac:chgData name="Hage Doley" userId="2b7922782aaefc81" providerId="LiveId" clId="{554AD3F2-1944-4D96-990B-E54F617E1D64}" dt="2025-02-27T02:03:48.690" v="870"/>
          <ac:spMkLst>
            <pc:docMk/>
            <pc:sldMk cId="1711196793" sldId="275"/>
            <ac:spMk id="9" creationId="{F56783A1-003A-5F15-5E02-3557ABB734CD}"/>
          </ac:spMkLst>
        </pc:spChg>
        <pc:picChg chg="add mod ord">
          <ac:chgData name="Hage Doley" userId="2b7922782aaefc81" providerId="LiveId" clId="{554AD3F2-1944-4D96-990B-E54F617E1D64}" dt="2025-02-27T12:40:11.275" v="1171" actId="14100"/>
          <ac:picMkLst>
            <pc:docMk/>
            <pc:sldMk cId="1711196793" sldId="275"/>
            <ac:picMk id="6" creationId="{96E22C47-F65A-E90F-0A45-F81CA0A7CAD8}"/>
          </ac:picMkLst>
        </pc:picChg>
      </pc:sldChg>
      <pc:sldChg chg="new del">
        <pc:chgData name="Hage Doley" userId="2b7922782aaefc81" providerId="LiveId" clId="{554AD3F2-1944-4D96-990B-E54F617E1D64}" dt="2025-02-27T06:50:57.192" v="969" actId="47"/>
        <pc:sldMkLst>
          <pc:docMk/>
          <pc:sldMk cId="1048970850" sldId="276"/>
        </pc:sldMkLst>
      </pc:sldChg>
    </pc:docChg>
  </pc:docChgLst>
  <pc:docChgLst>
    <pc:chgData name="Hage Doley" userId="2b7922782aaefc81" providerId="LiveId" clId="{C5CF9885-3EE9-4AC7-A296-DF5979350CBD}"/>
    <pc:docChg chg="addSld">
      <pc:chgData name="Hage Doley" userId="2b7922782aaefc81" providerId="LiveId" clId="{C5CF9885-3EE9-4AC7-A296-DF5979350CBD}" dt="2025-02-05T09:33:01.122" v="0" actId="680"/>
      <pc:docMkLst>
        <pc:docMk/>
      </pc:docMkLst>
      <pc:sldChg chg="new">
        <pc:chgData name="Hage Doley" userId="2b7922782aaefc81" providerId="LiveId" clId="{C5CF9885-3EE9-4AC7-A296-DF5979350CBD}" dt="2025-02-05T09:33:01.122" v="0" actId="680"/>
        <pc:sldMkLst>
          <pc:docMk/>
          <pc:sldMk cId="2442180278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D29B-884A-1BCB-B074-625E189B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79763-3CBC-282D-2AE7-236156EE5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93456-40F4-B75A-C5EF-91021101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A76DE-51F0-880E-A62D-CB2254CE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41194-A189-A572-5BDE-1C89D28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39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B7A3-6066-4EA2-AB29-DA46C67F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5891-37D8-580B-A8B0-7534A4558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8F420-B57F-B551-A102-08663867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61F88-AA18-8E41-F71A-EC8D2306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2FF21-6AC1-59F5-C550-740DBFC8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388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EB31-BF07-9CCF-9A56-AF8377091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A8F81-B2A2-544C-86AA-21D959AC6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5AE83-F3A6-4555-222F-5D92A35B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AFF7D-A85E-29C7-5505-364AA48ED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D464C-08DA-5A7E-2042-42280058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19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06A0-7D70-C434-A4F3-64E836A2E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DF19F-1EBC-E76C-7645-2C6589F21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E9A70-0769-FF3D-DB76-D26794F9B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4A07A-B837-3A6A-8105-96E4E415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D11DE-7C8E-69A7-E0B9-9594A26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733B3-873B-AFAF-34BC-D8602B27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232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0087-E4DD-2D66-3AB2-E05A8F93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6C2B2-68BF-3690-70E5-ED5210C32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DE304-C833-A41E-62BC-3FF7DCF67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66FA5-8F9C-6D9C-B681-9B22797C6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8A94BD-8A92-717F-8CB1-300BA6C85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9A7D83-5F4A-DA7C-A12E-0F2AA02B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B49FD7-A81F-5B8B-0BA2-E349D7D2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7E87E-92DE-2222-72B6-73766836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55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6FE6-BCA5-6932-EB57-E913F44E7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35AB6-CAF2-99CD-7BCD-49FD3CE4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8CD28-5254-8A22-DCCC-8CC2E0E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CEB2A-68EF-7752-9015-1730C8209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1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ABBDF0-0DB3-D6C3-6706-65E1D4740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E18D3-5147-4F22-C5E1-1CF2AE25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CB40E-A825-1932-CE6D-43635623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0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2E2D0-254C-21D2-C526-E0611474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7F561-CC86-E00A-F047-A0A37A64D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6D459-0093-5AB1-9089-47B32A038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6654E-BF5D-0A1E-17D2-B28058062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FA8EF-AE24-1720-46CA-9AC92218F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85BA8-212E-9E48-6E71-6FF2ED42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38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7E17E-0015-834D-412C-BE234475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176831-069A-EBDF-1ECD-C10DA8CC2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20242-1CA4-8D53-A804-B25D46BDE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58844-9228-DF83-F365-F64E945D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C8C0E-57F8-3DF9-DAD2-9B6DE0668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9D2F1-49C0-CCB0-83F0-8D01A89A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6417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C3518-6BA2-229E-7907-D9D2F36C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25581-D978-0016-6749-42C643C35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AFB55-0D20-6FD2-99E8-9B5808F2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7C6C8-1981-EAA2-8830-637F23B1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EBAB4-0588-B9B3-1B19-E57AF813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09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C7BFC6-24DF-32F9-89EB-7BC1F37C1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10534-272B-3334-651C-68E7CB190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B24B5-E8D3-B2B4-7CB1-A02F5E9D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8A8ED-6AE6-8E9A-1D69-DB1372E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8DF5-DD82-B591-4A98-301C2605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45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C701F-0EA5-763C-5987-2B2EF7A2F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080FB-3D80-B85A-979D-B1D19F173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3C527-9FB0-0FD6-BE12-3F1544C09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DFB12F-83BF-491E-9426-FFC53612DB20}" type="datetimeFigureOut">
              <a:rPr lang="en-IN" smtClean="0"/>
              <a:t>27-02-2025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CEB23-02D2-834B-4E72-12C037498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3C5DB-3A39-FCAC-A3D2-38E39D3D0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A572-0A47-2210-6306-8E7005E1A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7219"/>
            <a:ext cx="9144000" cy="3415038"/>
          </a:xfrm>
        </p:spPr>
        <p:txBody>
          <a:bodyPr>
            <a:normAutofit fontScale="90000"/>
          </a:bodyPr>
          <a:lstStyle/>
          <a:p>
            <a:r>
              <a:rPr lang="en-IN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Journey Through the </a:t>
            </a:r>
            <a:r>
              <a:rPr lang="en-IN" sz="3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IN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volution of Scientific Thought</a:t>
            </a: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Hage Doley</a:t>
            </a:r>
            <a:b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Assistant Professor</a:t>
            </a: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D0114-2A09-BEAD-57C9-E6BC10C8A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896581"/>
            <a:ext cx="9906000" cy="1221190"/>
          </a:xfrm>
        </p:spPr>
        <p:txBody>
          <a:bodyPr>
            <a:normAutofit fontScale="92500" lnSpcReduction="10000"/>
          </a:bodyPr>
          <a:lstStyle/>
          <a:p>
            <a:endParaRPr lang="en-IN" sz="1600" dirty="0"/>
          </a:p>
          <a:p>
            <a:r>
              <a:rPr lang="en-IN" sz="1600" dirty="0"/>
              <a:t>Department of Physics</a:t>
            </a:r>
          </a:p>
          <a:p>
            <a:r>
              <a:rPr lang="en-IN" sz="1600" dirty="0"/>
              <a:t>Dera </a:t>
            </a:r>
            <a:r>
              <a:rPr lang="en-IN" sz="1600" dirty="0" err="1"/>
              <a:t>Natung</a:t>
            </a:r>
            <a:r>
              <a:rPr lang="en-IN" sz="1600" dirty="0"/>
              <a:t> Govt. College, Itanagar</a:t>
            </a:r>
          </a:p>
          <a:p>
            <a:r>
              <a:rPr lang="en-IN" sz="1600" dirty="0"/>
              <a:t>Arunachal Pradesh-791113</a:t>
            </a:r>
            <a:endParaRPr lang="en-IN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CA7DDB-578D-78F1-12A0-924BF4DAD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47" y="3592703"/>
            <a:ext cx="1114425" cy="130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18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BBB0-0477-985D-C735-1171E58A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Ancient Superstitions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80D95-5DE5-ECBB-340A-66BBE1D2D4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Explaining complexity with complexity.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Everything had supernatural agency; lacking a systematic method for causation verification.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Mythologies driven by correlation/causation fallacy.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led to diverse mythologies across cultures, but no unified understanding of nature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C19149-F481-8894-74CB-BC30D9A7D7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1353" y="483523"/>
            <a:ext cx="5217645" cy="393236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D86451-1D47-3D22-AF3D-461B3D05B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873" y="4650059"/>
            <a:ext cx="3713356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3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50E8-9986-2AA4-31B3-A702039D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2468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Thales’ Leap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9EECF-909C-24C1-88A5-C29453013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255" y="1491343"/>
            <a:ext cx="5604802" cy="4713514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Thales (6th Century BC)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Explained complexity with simplicity.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Claimed </a:t>
            </a: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the foundational principle.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coexistence of natural laws and gods.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marked the beginning of naturalistic explanations</a:t>
            </a:r>
            <a:endParaRPr lang="en-IN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shift from supernatural to natural explanations laid the groundwork for future scientific inquiry</a:t>
            </a:r>
            <a:endParaRPr lang="en-IN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Followed by: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Anaximander’s "Indefinite" (Apeiron).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Anaximenes’ "Air."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Heraclitus’ "Fire.“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Explanations wrong but in the right direction.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914400" algn="l"/>
              </a:tabLst>
            </a:pP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E51B1C-7A95-2E75-699E-BDF3425029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3475" y="537624"/>
            <a:ext cx="1790792" cy="329581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EE6CBB-1F24-1AC5-B4BA-334CC4DB0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912" y="4096315"/>
            <a:ext cx="3631833" cy="2521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8B53F-A650-338F-4E41-8403C3519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319" y="856027"/>
            <a:ext cx="3145072" cy="227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C9AB-C855-A18A-B7E5-D4CB55D9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Hippocrates: The Father of Medicine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085D7-6072-9ADA-CA2E-72E8416C9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3657" y="1436915"/>
            <a:ext cx="6052457" cy="505596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Shifted medical thinking from supernatural to natural explanations for diseases.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Proposed that diseases were caused by imbalances in bodily fluids (humors):</a:t>
            </a: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Blood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 Bile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 Bile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Phlegm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Humoral imbalance led to illness and health issues.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Moved away from beliefs like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demonic possession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divine punishment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Focused on understanding the body and disease through naturalistic causes.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 later debunked, Hippocrates' ideas marked a critical step toward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naturalistic approaches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medicine.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6E22C47-F65A-E90F-0A45-F81CA0A7CA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6743" y="1825625"/>
            <a:ext cx="4887686" cy="3857413"/>
          </a:xfrm>
        </p:spPr>
      </p:pic>
    </p:spTree>
    <p:extLst>
      <p:ext uri="{BB962C8B-B14F-4D97-AF65-F5344CB8AC3E}">
        <p14:creationId xmlns:p14="http://schemas.microsoft.com/office/powerpoint/2010/main" val="171119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B476-757D-422F-7D16-2E08E656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Plato’s Two-World Model (427-347 BC)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DBFF0-488E-8D4F-4170-8E56DE9BB2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the idea of a perfect, immaterial world of forms, distinct from the imperfect material world.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and supernatural worlds separated.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Timaeus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Nature exhibits order, implying a designer.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 world: Governed by laws but only a "shadow" of perfect forms.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 he acknowledged natural laws, he prioritized philosophy over empirical science, viewing the material world as a shadow of the true reality.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E9286-7B1E-47E0-0FA9-6BB986B8FE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380082-27FB-0BD1-F3CC-D1002DA25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712806"/>
            <a:ext cx="5725886" cy="353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2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EDD2-B8C4-A147-EA33-7E7B2172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Aristotle and Reassertion of Nature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DE3FB-76A6-05A9-1616-D2551C45E3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Aristotle focused on the natural world as the primary object of study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the concept of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“final cause” (telos)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—objects have a purpose.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Promoted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empirical observation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understanding growth and change.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Rejected "world of forms," acknowledged a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divine mover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work restored the importance of science and laid the foundation for future empirical investigations.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06B71-42FC-16B1-4C58-224ECC50A8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8C07D1-3D96-D192-FC37-C8DEA5098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104" y="1762040"/>
            <a:ext cx="5276805" cy="302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1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C27B-6EC6-0F7A-383A-3F837EB2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871146"/>
            <a:ext cx="4898783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dirty="0">
                <a:effectLst/>
              </a:rPr>
              <a:t>Archimedes and Introduction to Mathematics</a:t>
            </a:r>
            <a:endParaRPr lang="en-US" sz="3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46FF-E50F-7755-02E5-968F898E98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287" y="2133600"/>
            <a:ext cx="4340114" cy="400878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Pythagorean cult </a:t>
            </a:r>
            <a:r>
              <a:rPr lang="en-US" sz="1400" dirty="0" err="1">
                <a:effectLst/>
              </a:rPr>
              <a:t>centred</a:t>
            </a:r>
            <a:r>
              <a:rPr lang="en-US" sz="1400" dirty="0">
                <a:effectLst/>
              </a:rPr>
              <a:t> on the divine nature of integral ratios (rational numbers).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 err="1">
                <a:effectLst/>
              </a:rPr>
              <a:t>Hipparus</a:t>
            </a:r>
            <a:r>
              <a:rPr lang="en-US" sz="1400" dirty="0">
                <a:effectLst/>
              </a:rPr>
              <a:t> discovered irrational number.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Archimedes applied mathematics to physical problems, demonstrating its utility in understanding the natural world. 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b="1" dirty="0">
                <a:effectLst/>
              </a:rPr>
              <a:t>Archimedes’ principle</a:t>
            </a:r>
            <a:r>
              <a:rPr lang="en-US" sz="1400" dirty="0">
                <a:effectLst/>
              </a:rPr>
              <a:t> of floating bodies.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Invented tools like </a:t>
            </a:r>
            <a:r>
              <a:rPr lang="en-US" sz="1400" b="1" dirty="0">
                <a:effectLst/>
              </a:rPr>
              <a:t>Archimedes’ screw</a:t>
            </a:r>
            <a:r>
              <a:rPr lang="en-US" sz="1400" dirty="0">
                <a:effectLst/>
              </a:rPr>
              <a:t>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Demonstrated math’s power in understanding nature.</a:t>
            </a:r>
          </a:p>
          <a:p>
            <a:pPr algn="just">
              <a:spcAft>
                <a:spcPts val="1000"/>
              </a:spcAft>
            </a:pPr>
            <a:r>
              <a:rPr lang="en-US" sz="1400" dirty="0">
                <a:effectLst/>
              </a:rPr>
              <a:t>   bridged the gap between abstract mathematics and practical science.</a:t>
            </a:r>
            <a:endParaRPr lang="en-US" sz="1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hexagon with a triangle in the center&#10;&#10;AI-generated content may be incorrect.">
            <a:extLst>
              <a:ext uri="{FF2B5EF4-FFF2-40B4-BE49-F238E27FC236}">
                <a16:creationId xmlns:a16="http://schemas.microsoft.com/office/drawing/2014/main" id="{B161F6E9-F8EB-5DE4-51EB-B378DAEC4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03" y="-36898"/>
            <a:ext cx="2658860" cy="4340996"/>
          </a:xfrm>
          <a:prstGeom prst="rect">
            <a:avLst/>
          </a:prstGeom>
        </p:spPr>
      </p:pic>
      <p:pic>
        <p:nvPicPr>
          <p:cNvPr id="10" name="Picture 9" descr="A wooden water mill with a wooden handle&#10;&#10;AI-generated content may be incorrect.">
            <a:extLst>
              <a:ext uri="{FF2B5EF4-FFF2-40B4-BE49-F238E27FC236}">
                <a16:creationId xmlns:a16="http://schemas.microsoft.com/office/drawing/2014/main" id="{4CEAEF31-48C2-4056-542C-BBEC6D5A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459" y="2276071"/>
            <a:ext cx="2942505" cy="1762723"/>
          </a:xfrm>
          <a:prstGeom prst="rect">
            <a:avLst/>
          </a:prstGeom>
        </p:spPr>
      </p:pic>
      <p:pic>
        <p:nvPicPr>
          <p:cNvPr id="6" name="Content Placeholder 5" descr="A triangle with numbers and a square&#10;&#10;AI-generated content may be incorrect.">
            <a:extLst>
              <a:ext uri="{FF2B5EF4-FFF2-40B4-BE49-F238E27FC236}">
                <a16:creationId xmlns:a16="http://schemas.microsoft.com/office/drawing/2014/main" id="{8595D36D-5154-6944-F4F1-96EF37116B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186" y="256674"/>
            <a:ext cx="1709057" cy="17627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BB297D-6FEB-D233-99F5-5945CE0BB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183" y="4384726"/>
            <a:ext cx="5909530" cy="235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9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D8B9B-6E99-B809-EF59-EDAF01E74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Atomists and Materialism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DE5AA-CB00-DBDD-44F8-A3C214FBF4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Democritus, Epicurus, and Lucretius proposed that the universe is composed of indivisible atoms moving through void space.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Universe governed by chance, no divine plan.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Lucretius’ De Rerum Natura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Denied creation out of nothing.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Their materialistic worldview rejected supernatural explanations, aligning with modern scientific principles but lacked experimental backing.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AFD462-5DCF-5D6D-02E2-C7D49870A2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1837192"/>
            <a:ext cx="5754353" cy="3265714"/>
          </a:xfrm>
        </p:spPr>
      </p:pic>
    </p:spTree>
    <p:extLst>
      <p:ext uri="{BB962C8B-B14F-4D97-AF65-F5344CB8AC3E}">
        <p14:creationId xmlns:p14="http://schemas.microsoft.com/office/powerpoint/2010/main" val="159643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5F26-FF11-52B3-89D9-326EDFB9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Geocentrism</a:t>
            </a:r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vs. Heliocentrism and theory of choice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89047-2EC6-3C8D-A7F8-D6E784E55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22372" cy="435133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Ptolemy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Geocentric model using epicycles and </a:t>
            </a:r>
            <a:r>
              <a:rPr lang="en-IN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deferents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Copernicus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Heliocentric model—simpler and elegant.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Occam’s Razor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Prefer simpler theories.</a:t>
            </a:r>
          </a:p>
        </p:txBody>
      </p:sp>
      <p:pic>
        <p:nvPicPr>
          <p:cNvPr id="6" name="Content Placeholder 5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6792E305-B9C4-F54B-1693-535DF4D990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52" y="1541037"/>
            <a:ext cx="3943553" cy="3352972"/>
          </a:xfrm>
        </p:spPr>
      </p:pic>
    </p:spTree>
    <p:extLst>
      <p:ext uri="{BB962C8B-B14F-4D97-AF65-F5344CB8AC3E}">
        <p14:creationId xmlns:p14="http://schemas.microsoft.com/office/powerpoint/2010/main" val="116829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5170-39FC-91A0-D835-11F640FD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 Bacon and Inductive Method (1561- 1626 AC)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BF9CC-2E74-DCD3-A68B-A1B821523E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Criticized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deductive reasoning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scientific method: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Observation → Hypothesis → Experiment → Theory.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Emphasized experimentation over assumptions.</a:t>
            </a:r>
          </a:p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B846DB-4C6D-A5BE-9DBB-E36FA540BD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6121" y="4001294"/>
            <a:ext cx="5181600" cy="234551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BE4D3-88A1-8536-74A0-FF33BB518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121" y="1027906"/>
            <a:ext cx="4513757" cy="27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78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A37E5-8DDB-43D6-BE6E-BEC128E0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William Harvey and the Power of Demonstration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B0697-C3BE-767A-3779-74474DD2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324600" cy="435133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Dissected human hearts to challenge </a:t>
            </a: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Galen’s theories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Proved Galen’s ideas of blood circulation were incorrect.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Demonstrated the importance of </a:t>
            </a: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empirical verification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E91E0F-3277-0195-F213-A8C542A5C4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00" y="1027906"/>
            <a:ext cx="3594230" cy="203642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0513F4-1F2E-A5CE-BCF1-DAE3EAD1D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098" y="3669799"/>
            <a:ext cx="3603702" cy="27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82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9A13E-0E3B-39DC-564E-933236D8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Galileo and the Fall of Aristotelian Physics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C046B-2838-422F-2CF1-216DDCA94F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Proved: 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and light objects fall at the same rate.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Earth’s rotation does not affect daily life.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Observed Jupiter’s moons—discrediting </a:t>
            </a:r>
            <a:r>
              <a:rPr lang="en-IN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geocentrism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underscored the importance of empirical evidence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AE56A1-1094-DC06-9E61-6CF92AFE29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67326" y="3681337"/>
            <a:ext cx="4369025" cy="272429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FDAD94-723A-03E5-0AA4-E30A4233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84" y="365125"/>
            <a:ext cx="4362674" cy="29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02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43F2EA-928E-1B1C-DB58-331185CF0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>
                <a:effectLst/>
              </a:rPr>
              <a:t>Boyle, Hooke, and the Power of Instrumentation</a:t>
            </a:r>
            <a:endParaRPr lang="en-US" sz="4600" b="1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3AECE-87AE-2B40-74AC-8BB64B207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67512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effectLst/>
              </a:rPr>
              <a:t>Robert Boyle</a:t>
            </a:r>
            <a:r>
              <a:rPr lang="en-US" sz="2000" dirty="0">
                <a:effectLst/>
              </a:rPr>
              <a:t>: Boyle’s law via experiments with a vacuum pump.</a:t>
            </a:r>
          </a:p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effectLst/>
              </a:rPr>
              <a:t>Robert Hooke</a:t>
            </a:r>
            <a:r>
              <a:rPr lang="en-US" sz="2000" dirty="0">
                <a:effectLst/>
              </a:rPr>
              <a:t>: Discovered cells with the microscope.</a:t>
            </a:r>
          </a:p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dirty="0">
                <a:effectLst/>
              </a:rPr>
              <a:t>Showed the value of tools in extending human senses.</a:t>
            </a:r>
          </a:p>
          <a:p>
            <a:pPr marL="114300" lvl="0" indent="0"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3F347B-A342-9F4F-25DD-C5D27B4A3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486" y="4190456"/>
            <a:ext cx="2000888" cy="218051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C9450F-4A41-343B-4EDF-F9ED9A69E0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55415" y="598764"/>
            <a:ext cx="4807930" cy="359392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34CE70F-CD1E-AA30-EC73-D1BD94A73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71" y="4177935"/>
            <a:ext cx="2351315" cy="218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884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F4872-A920-964E-ED72-983991E5B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 Newton and the Birth of Mathematical Physics</a:t>
            </a:r>
            <a:endParaRPr lang="en-IN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C7F49-613D-9CDC-65CF-19C59100BF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Newton’s laws of motion and universal gravitation, along with his development of calculus, revolutionized physics.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rules for scientific theories: 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Simplicity, universality, and inductive reasoning.</a:t>
            </a:r>
          </a:p>
          <a:p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work established the principles of mathematical physics and scientific methodology.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5FE7C-F847-784C-D786-03F39B2AE1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AEF255-E1C9-FE7C-71D7-39F48A0F2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949" y="1825625"/>
            <a:ext cx="4896102" cy="343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47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71B3-38F8-0DD6-37E3-1F7D09C1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Einstein Supersedes Newton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CBE21-34A3-73B6-CD0C-FF08BE0C2B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Relativity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Unified space and time.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Relativity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Replaced Newtonian gravity with spacetime curvature.</a:t>
            </a:r>
          </a:p>
          <a:p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Einstein’s theories of relativity resolved contradictions in Newtonian physics and redefined our understanding of space, time, and gravity by </a:t>
            </a:r>
            <a:r>
              <a:rPr lang="en-IN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Theoretical Asymmetry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His work demonstrated the importance of foundational principles and thought experiments.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BC425-639E-DCC6-42B3-79C2D97CC9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3D8E5-E63A-595C-6D73-C27A04A73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656" y="3749162"/>
            <a:ext cx="5270620" cy="2743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3E82E4-81E6-A826-F62B-94039AEAE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303" y="488799"/>
            <a:ext cx="2781443" cy="294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43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D841-B858-BFA2-924E-D198AB41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Quantum Uncertainty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2AD2C-A66A-834F-B8E8-A6FC50ADCE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Planck, Einstein, Bohr → Full quantum mechanics.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Challenged Newtonian determinism with uncertainty principles.</a:t>
            </a:r>
          </a:p>
          <a:p>
            <a:pPr algn="just"/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Quantum mechanics introduced indeterminacy at the microscopic level, challenging classical determinism.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223C3B0-B88A-7E72-9DC8-4ABA3D4B98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34106" y="2340683"/>
            <a:ext cx="3657788" cy="3321221"/>
          </a:xfrm>
        </p:spPr>
      </p:pic>
    </p:spTree>
    <p:extLst>
      <p:ext uri="{BB962C8B-B14F-4D97-AF65-F5344CB8AC3E}">
        <p14:creationId xmlns:p14="http://schemas.microsoft.com/office/powerpoint/2010/main" val="198862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F6E1-B845-470B-B5B2-C30851BC9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Bang Theory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6334-9DA9-CC1B-C5C9-868AB071F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07429" cy="4351338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Hubble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Discovered the expanding universe.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Penzias &amp; Wilson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Detected Cosmic Microwave Background (CMB).</a:t>
            </a:r>
          </a:p>
          <a:p>
            <a:pPr algn="just"/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Solidified Big Bang theory as a scientific explanation of origins.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31D31F-F01B-62A5-C665-3BF557272F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2481943"/>
            <a:ext cx="5649877" cy="2806123"/>
          </a:xfrm>
        </p:spPr>
      </p:pic>
    </p:spTree>
    <p:extLst>
      <p:ext uri="{BB962C8B-B14F-4D97-AF65-F5344CB8AC3E}">
        <p14:creationId xmlns:p14="http://schemas.microsoft.com/office/powerpoint/2010/main" val="2218821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6" name="Rectangle 1065">
            <a:extLst>
              <a:ext uri="{FF2B5EF4-FFF2-40B4-BE49-F238E27FC236}">
                <a16:creationId xmlns:a16="http://schemas.microsoft.com/office/drawing/2014/main" id="{959C6B72-F8E6-4281-8F3E-93FC0DC98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6377E1-05F0-07D7-2414-30F456B37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effectLst/>
              </a:rPr>
              <a:t>The Final Blow to Newtonian Physics</a:t>
            </a:r>
            <a:endParaRPr lang="en-US" sz="500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E3F76E-0431-0787-FA60-A5A20DC0AD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4333" r="8555" b="-3"/>
          <a:stretch/>
        </p:blipFill>
        <p:spPr>
          <a:xfrm>
            <a:off x="9420125" y="491962"/>
            <a:ext cx="2318109" cy="2194560"/>
          </a:xfrm>
          <a:prstGeom prst="rect">
            <a:avLst/>
          </a:prstGeom>
        </p:spPr>
      </p:pic>
      <p:sp>
        <p:nvSpPr>
          <p:cNvPr id="1068" name="sketch line">
            <a:extLst>
              <a:ext uri="{FF2B5EF4-FFF2-40B4-BE49-F238E27FC236}">
                <a16:creationId xmlns:a16="http://schemas.microsoft.com/office/drawing/2014/main" id="{490234EE-E0D8-4805-9227-CCEAC6016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795E-BA06-D0E3-FBDB-D4DFA63C5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2908005"/>
            <a:ext cx="5295015" cy="3268957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500" b="1" dirty="0">
                <a:effectLst/>
              </a:rPr>
              <a:t>Edward Lorenz (1961)</a:t>
            </a:r>
            <a:r>
              <a:rPr lang="en-US" sz="1500" dirty="0">
                <a:effectLst/>
              </a:rPr>
              <a:t>: Small changes → Large effects (butterfly effect).</a:t>
            </a:r>
          </a:p>
          <a:p>
            <a:pPr algn="just">
              <a:spcAft>
                <a:spcPts val="1000"/>
              </a:spcAft>
            </a:pPr>
            <a:r>
              <a:rPr lang="en-US" sz="1500" dirty="0">
                <a:effectLst/>
              </a:rPr>
              <a:t>Chaos theory revealed that even deterministic systems can be unpredictable due to sensitivity to initial conditions.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500" dirty="0">
                <a:effectLst/>
              </a:rPr>
              <a:t>Showed nature’s complexity beyond Newtonian ideals.</a:t>
            </a:r>
          </a:p>
        </p:txBody>
      </p:sp>
      <p:pic>
        <p:nvPicPr>
          <p:cNvPr id="6" name="Picture 5" descr="A black and white image of a butterfly&#10;&#10;AI-generated content may be incorrect.">
            <a:extLst>
              <a:ext uri="{FF2B5EF4-FFF2-40B4-BE49-F238E27FC236}">
                <a16:creationId xmlns:a16="http://schemas.microsoft.com/office/drawing/2014/main" id="{633CEF12-BB3D-2A3D-81FA-AE69FE5B1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39" y="605282"/>
            <a:ext cx="2222964" cy="2218436"/>
          </a:xfrm>
          <a:prstGeom prst="rect">
            <a:avLst/>
          </a:prstGeom>
        </p:spPr>
      </p:pic>
      <p:pic>
        <p:nvPicPr>
          <p:cNvPr id="10" name="Picture 9" descr="A graph of a butterfly&#10;&#10;AI-generated content may be incorrect.">
            <a:extLst>
              <a:ext uri="{FF2B5EF4-FFF2-40B4-BE49-F238E27FC236}">
                <a16:creationId xmlns:a16="http://schemas.microsoft.com/office/drawing/2014/main" id="{4A74F8FD-5BDB-D7AB-D6C1-9B89D0654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63" y="3429000"/>
            <a:ext cx="5830571" cy="3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5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9D4351-CAB2-AEDC-29EC-88B7DDE2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Reflection</a:t>
            </a:r>
            <a:endParaRPr lang="en-IN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24C34-82EB-8294-8EB4-70D1EC307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history of science is a testament to humanity’s relentless curiosity and ingenuity. Each milestone represents a step forward in our understanding of the nature, often challenging and superseding previous beliefs. Science evolves by questioning and improving past ideas.</a:t>
            </a:r>
          </a:p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the ancient Greeks to modern physicists, the pursuit of knowledge has been driven by a combination of observation, experimentation, and theoretical innovation. As we continue to explore the mysteries of the universe, the lessons from this historical journey remind us of the importance of </a:t>
            </a:r>
            <a:r>
              <a:rPr lang="en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skepticism</a:t>
            </a: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creativity, and the willingness to embrace new paradigms.</a:t>
            </a:r>
          </a:p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journey of science continues, seeking deeper truths about the nature.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303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1042</Words>
  <Application>Microsoft Office PowerPoint</Application>
  <PresentationFormat>Widescreen</PresentationFormat>
  <Paragraphs>109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Courier New</vt:lpstr>
      <vt:lpstr>Symbol</vt:lpstr>
      <vt:lpstr>Office Theme</vt:lpstr>
      <vt:lpstr>A Journey Through the Evolution of Scientific Thought   by  Dr Hage Doley Assistant Professor    </vt:lpstr>
      <vt:lpstr>Ancient Superstitions</vt:lpstr>
      <vt:lpstr>Thales’ Leap</vt:lpstr>
      <vt:lpstr>Hippocrates: The Father of Medicine</vt:lpstr>
      <vt:lpstr>Plato’s Two-World Model (427-347 BC)</vt:lpstr>
      <vt:lpstr>Aristotle and Reassertion of Nature</vt:lpstr>
      <vt:lpstr>Archimedes and Introduction to Mathematics</vt:lpstr>
      <vt:lpstr>The Atomists and Materialism</vt:lpstr>
      <vt:lpstr>Geocentrism vs. Heliocentrism and theory of choice</vt:lpstr>
      <vt:lpstr>Francis Bacon and Inductive Method (1561- 1626 AC) </vt:lpstr>
      <vt:lpstr>William Harvey and the Power of Demonstration</vt:lpstr>
      <vt:lpstr>Galileo and the Fall of Aristotelian Physics</vt:lpstr>
      <vt:lpstr>Boyle, Hooke, and the Power of Instrumentation</vt:lpstr>
      <vt:lpstr>Isaac Newton and the Birth of Mathematical Physics</vt:lpstr>
      <vt:lpstr>Einstein Supersedes Newton</vt:lpstr>
      <vt:lpstr>Quantum Uncertainty</vt:lpstr>
      <vt:lpstr>Big Bang Theory</vt:lpstr>
      <vt:lpstr>The Final Blow to Newtonian Physics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Hage Doley</dc:creator>
  <cp:lastModifiedBy>Hage Doley</cp:lastModifiedBy>
  <cp:revision>1</cp:revision>
  <dcterms:created xsi:type="dcterms:W3CDTF">2025-02-05T09:32:51Z</dcterms:created>
  <dcterms:modified xsi:type="dcterms:W3CDTF">2025-02-27T12:56:01Z</dcterms:modified>
</cp:coreProperties>
</file>