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6" r:id="rId3"/>
    <p:sldId id="257" r:id="rId4"/>
    <p:sldId id="277" r:id="rId5"/>
    <p:sldId id="259" r:id="rId6"/>
    <p:sldId id="260" r:id="rId7"/>
    <p:sldId id="279" r:id="rId8"/>
    <p:sldId id="282" r:id="rId9"/>
    <p:sldId id="273" r:id="rId10"/>
    <p:sldId id="264" r:id="rId11"/>
    <p:sldId id="265" r:id="rId12"/>
    <p:sldId id="266" r:id="rId13"/>
    <p:sldId id="268" r:id="rId14"/>
    <p:sldId id="274" r:id="rId15"/>
    <p:sldId id="280" r:id="rId16"/>
    <p:sldId id="275" r:id="rId17"/>
    <p:sldId id="269" r:id="rId18"/>
    <p:sldId id="270" r:id="rId19"/>
    <p:sldId id="27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1BEC7A-7999-4EEF-9EFD-5108193580EF}" v="1" dt="2024-12-22T09:57:07.1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ge Doley" userId="2b7922782aaefc81" providerId="LiveId" clId="{848FFCB1-CF85-4E30-9FE3-4A5C43A70A51}"/>
    <pc:docChg chg="custSel modSld">
      <pc:chgData name="Hage Doley" userId="2b7922782aaefc81" providerId="LiveId" clId="{848FFCB1-CF85-4E30-9FE3-4A5C43A70A51}" dt="2024-12-20T13:04:12.174" v="51" actId="20577"/>
      <pc:docMkLst>
        <pc:docMk/>
      </pc:docMkLst>
      <pc:sldChg chg="modSp mod">
        <pc:chgData name="Hage Doley" userId="2b7922782aaefc81" providerId="LiveId" clId="{848FFCB1-CF85-4E30-9FE3-4A5C43A70A51}" dt="2024-12-20T12:56:06.243" v="0" actId="6549"/>
        <pc:sldMkLst>
          <pc:docMk/>
          <pc:sldMk cId="2139486819" sldId="256"/>
        </pc:sldMkLst>
        <pc:spChg chg="mod">
          <ac:chgData name="Hage Doley" userId="2b7922782aaefc81" providerId="LiveId" clId="{848FFCB1-CF85-4E30-9FE3-4A5C43A70A51}" dt="2024-12-20T12:56:06.243" v="0" actId="6549"/>
          <ac:spMkLst>
            <pc:docMk/>
            <pc:sldMk cId="2139486819" sldId="256"/>
            <ac:spMk id="2" creationId="{8F0E06EC-F7A2-4AC1-D8FB-6E59BA383B61}"/>
          </ac:spMkLst>
        </pc:spChg>
      </pc:sldChg>
      <pc:sldChg chg="modSp mod">
        <pc:chgData name="Hage Doley" userId="2b7922782aaefc81" providerId="LiveId" clId="{848FFCB1-CF85-4E30-9FE3-4A5C43A70A51}" dt="2024-12-20T13:04:12.174" v="51" actId="20577"/>
        <pc:sldMkLst>
          <pc:docMk/>
          <pc:sldMk cId="2913105256" sldId="262"/>
        </pc:sldMkLst>
        <pc:spChg chg="mod">
          <ac:chgData name="Hage Doley" userId="2b7922782aaefc81" providerId="LiveId" clId="{848FFCB1-CF85-4E30-9FE3-4A5C43A70A51}" dt="2024-12-20T13:04:12.174" v="51" actId="20577"/>
          <ac:spMkLst>
            <pc:docMk/>
            <pc:sldMk cId="2913105256" sldId="262"/>
            <ac:spMk id="3" creationId="{E1A622CC-EE3A-8A2E-CD97-0101CB2EA44D}"/>
          </ac:spMkLst>
        </pc:spChg>
      </pc:sldChg>
      <pc:sldChg chg="modSp mod">
        <pc:chgData name="Hage Doley" userId="2b7922782aaefc81" providerId="LiveId" clId="{848FFCB1-CF85-4E30-9FE3-4A5C43A70A51}" dt="2024-12-20T13:00:17.873" v="24" actId="403"/>
        <pc:sldMkLst>
          <pc:docMk/>
          <pc:sldMk cId="3975646662" sldId="273"/>
        </pc:sldMkLst>
        <pc:spChg chg="mod">
          <ac:chgData name="Hage Doley" userId="2b7922782aaefc81" providerId="LiveId" clId="{848FFCB1-CF85-4E30-9FE3-4A5C43A70A51}" dt="2024-12-20T13:00:17.873" v="24" actId="403"/>
          <ac:spMkLst>
            <pc:docMk/>
            <pc:sldMk cId="3975646662" sldId="273"/>
            <ac:spMk id="4" creationId="{BE9A3A09-809E-AADB-4745-F1A4FA41AB16}"/>
          </ac:spMkLst>
        </pc:spChg>
      </pc:sldChg>
    </pc:docChg>
  </pc:docChgLst>
  <pc:docChgLst>
    <pc:chgData name="Hage Doley" userId="2b7922782aaefc81" providerId="LiveId" clId="{62C3594D-1345-44D2-A870-A8B038D6EF99}"/>
    <pc:docChg chg="undo custSel addSld delSld modSld sldOrd">
      <pc:chgData name="Hage Doley" userId="2b7922782aaefc81" providerId="LiveId" clId="{62C3594D-1345-44D2-A870-A8B038D6EF99}" dt="2024-12-21T05:23:41.310" v="458"/>
      <pc:docMkLst>
        <pc:docMk/>
      </pc:docMkLst>
      <pc:sldChg chg="addSp delSp modSp mod">
        <pc:chgData name="Hage Doley" userId="2b7922782aaefc81" providerId="LiveId" clId="{62C3594D-1345-44D2-A870-A8B038D6EF99}" dt="2024-12-21T05:20:50.573" v="456" actId="14100"/>
        <pc:sldMkLst>
          <pc:docMk/>
          <pc:sldMk cId="3849790419" sldId="264"/>
        </pc:sldMkLst>
        <pc:spChg chg="mod">
          <ac:chgData name="Hage Doley" userId="2b7922782aaefc81" providerId="LiveId" clId="{62C3594D-1345-44D2-A870-A8B038D6EF99}" dt="2024-12-21T05:19:51.443" v="443" actId="1076"/>
          <ac:spMkLst>
            <pc:docMk/>
            <pc:sldMk cId="3849790419" sldId="264"/>
            <ac:spMk id="2" creationId="{CDB48A61-3860-6E76-528F-2F5E63EE8C15}"/>
          </ac:spMkLst>
        </pc:spChg>
        <pc:spChg chg="del">
          <ac:chgData name="Hage Doley" userId="2b7922782aaefc81" providerId="LiveId" clId="{62C3594D-1345-44D2-A870-A8B038D6EF99}" dt="2024-12-21T05:18:51.134" v="435" actId="478"/>
          <ac:spMkLst>
            <pc:docMk/>
            <pc:sldMk cId="3849790419" sldId="264"/>
            <ac:spMk id="3" creationId="{6F0512D1-806B-3FCE-76D7-34FAE13567B7}"/>
          </ac:spMkLst>
        </pc:spChg>
        <pc:spChg chg="del">
          <ac:chgData name="Hage Doley" userId="2b7922782aaefc81" providerId="LiveId" clId="{62C3594D-1345-44D2-A870-A8B038D6EF99}" dt="2024-12-21T05:19:34.521" v="440" actId="478"/>
          <ac:spMkLst>
            <pc:docMk/>
            <pc:sldMk cId="3849790419" sldId="264"/>
            <ac:spMk id="4" creationId="{B1C9EB8D-4B74-94F1-5F89-EC852778E0A3}"/>
          </ac:spMkLst>
        </pc:spChg>
        <pc:spChg chg="add mod">
          <ac:chgData name="Hage Doley" userId="2b7922782aaefc81" providerId="LiveId" clId="{62C3594D-1345-44D2-A870-A8B038D6EF99}" dt="2024-12-21T05:18:51.134" v="435" actId="478"/>
          <ac:spMkLst>
            <pc:docMk/>
            <pc:sldMk cId="3849790419" sldId="264"/>
            <ac:spMk id="6" creationId="{FC4850E4-3AFE-4227-6833-867DB0D3D022}"/>
          </ac:spMkLst>
        </pc:spChg>
        <pc:spChg chg="add mod">
          <ac:chgData name="Hage Doley" userId="2b7922782aaefc81" providerId="LiveId" clId="{62C3594D-1345-44D2-A870-A8B038D6EF99}" dt="2024-12-21T05:20:50.573" v="456" actId="14100"/>
          <ac:spMkLst>
            <pc:docMk/>
            <pc:sldMk cId="3849790419" sldId="264"/>
            <ac:spMk id="8" creationId="{CCFBC22D-7037-ADA5-29D4-46EFFF06F7C0}"/>
          </ac:spMkLst>
        </pc:spChg>
      </pc:sldChg>
      <pc:sldChg chg="ord">
        <pc:chgData name="Hage Doley" userId="2b7922782aaefc81" providerId="LiveId" clId="{62C3594D-1345-44D2-A870-A8B038D6EF99}" dt="2024-12-21T04:57:54.050" v="285"/>
        <pc:sldMkLst>
          <pc:docMk/>
          <pc:sldMk cId="1283595557" sldId="269"/>
        </pc:sldMkLst>
      </pc:sldChg>
      <pc:sldChg chg="modAnim">
        <pc:chgData name="Hage Doley" userId="2b7922782aaefc81" providerId="LiveId" clId="{62C3594D-1345-44D2-A870-A8B038D6EF99}" dt="2024-12-21T05:23:41.310" v="458"/>
        <pc:sldMkLst>
          <pc:docMk/>
          <pc:sldMk cId="3975646662" sldId="273"/>
        </pc:sldMkLst>
      </pc:sldChg>
      <pc:sldChg chg="addSp delSp modSp mod">
        <pc:chgData name="Hage Doley" userId="2b7922782aaefc81" providerId="LiveId" clId="{62C3594D-1345-44D2-A870-A8B038D6EF99}" dt="2024-12-21T05:08:09.458" v="434" actId="1076"/>
        <pc:sldMkLst>
          <pc:docMk/>
          <pc:sldMk cId="239428990" sldId="275"/>
        </pc:sldMkLst>
        <pc:spChg chg="mod">
          <ac:chgData name="Hage Doley" userId="2b7922782aaefc81" providerId="LiveId" clId="{62C3594D-1345-44D2-A870-A8B038D6EF99}" dt="2024-12-21T05:07:53.103" v="432" actId="14100"/>
          <ac:spMkLst>
            <pc:docMk/>
            <pc:sldMk cId="239428990" sldId="275"/>
            <ac:spMk id="2" creationId="{3B810930-1912-1F47-01DB-4A97AC3AE56C}"/>
          </ac:spMkLst>
        </pc:spChg>
        <pc:spChg chg="add del mod">
          <ac:chgData name="Hage Doley" userId="2b7922782aaefc81" providerId="LiveId" clId="{62C3594D-1345-44D2-A870-A8B038D6EF99}" dt="2024-12-21T04:35:57.532" v="12" actId="21"/>
          <ac:spMkLst>
            <pc:docMk/>
            <pc:sldMk cId="239428990" sldId="275"/>
            <ac:spMk id="5" creationId="{FC47DC02-DBC6-D38E-FB48-2058A82748AF}"/>
          </ac:spMkLst>
        </pc:spChg>
        <pc:spChg chg="mod">
          <ac:chgData name="Hage Doley" userId="2b7922782aaefc81" providerId="LiveId" clId="{62C3594D-1345-44D2-A870-A8B038D6EF99}" dt="2024-12-21T04:45:00.992" v="67" actId="20577"/>
          <ac:spMkLst>
            <pc:docMk/>
            <pc:sldMk cId="239428990" sldId="275"/>
            <ac:spMk id="8" creationId="{128A15D8-D49D-9F30-3259-D3ABA6ABD2B8}"/>
          </ac:spMkLst>
        </pc:spChg>
        <pc:graphicFrameChg chg="add del mod modGraphic">
          <ac:chgData name="Hage Doley" userId="2b7922782aaefc81" providerId="LiveId" clId="{62C3594D-1345-44D2-A870-A8B038D6EF99}" dt="2024-12-21T05:08:03.263" v="433" actId="1076"/>
          <ac:graphicFrameMkLst>
            <pc:docMk/>
            <pc:sldMk cId="239428990" sldId="275"/>
            <ac:graphicFrameMk id="4" creationId="{29B7DBEA-6D37-7E19-C8C6-C58FE0333092}"/>
          </ac:graphicFrameMkLst>
        </pc:graphicFrameChg>
        <pc:graphicFrameChg chg="mod modGraphic">
          <ac:chgData name="Hage Doley" userId="2b7922782aaefc81" providerId="LiveId" clId="{62C3594D-1345-44D2-A870-A8B038D6EF99}" dt="2024-12-21T05:08:09.458" v="434" actId="1076"/>
          <ac:graphicFrameMkLst>
            <pc:docMk/>
            <pc:sldMk cId="239428990" sldId="275"/>
            <ac:graphicFrameMk id="6" creationId="{8A6BF1F7-C28F-185B-C1E9-2C5C0478B7E4}"/>
          </ac:graphicFrameMkLst>
        </pc:graphicFrameChg>
      </pc:sldChg>
      <pc:sldChg chg="addSp delSp modSp new mod ord setBg">
        <pc:chgData name="Hage Doley" userId="2b7922782aaefc81" providerId="LiveId" clId="{62C3594D-1345-44D2-A870-A8B038D6EF99}" dt="2024-12-21T04:56:59.808" v="283" actId="6549"/>
        <pc:sldMkLst>
          <pc:docMk/>
          <pc:sldMk cId="362824793" sldId="280"/>
        </pc:sldMkLst>
        <pc:spChg chg="mod">
          <ac:chgData name="Hage Doley" userId="2b7922782aaefc81" providerId="LiveId" clId="{62C3594D-1345-44D2-A870-A8B038D6EF99}" dt="2024-12-21T04:53:18.190" v="261" actId="20577"/>
          <ac:spMkLst>
            <pc:docMk/>
            <pc:sldMk cId="362824793" sldId="280"/>
            <ac:spMk id="2" creationId="{A5A2C2CF-ED9B-F505-2F9C-21ABC7F39A33}"/>
          </ac:spMkLst>
        </pc:spChg>
        <pc:spChg chg="del">
          <ac:chgData name="Hage Doley" userId="2b7922782aaefc81" providerId="LiveId" clId="{62C3594D-1345-44D2-A870-A8B038D6EF99}" dt="2024-12-21T04:33:03.811" v="1"/>
          <ac:spMkLst>
            <pc:docMk/>
            <pc:sldMk cId="362824793" sldId="280"/>
            <ac:spMk id="3" creationId="{F9CC3076-4DBE-6B5E-15F5-CC9B757BBE62}"/>
          </ac:spMkLst>
        </pc:spChg>
        <pc:spChg chg="add">
          <ac:chgData name="Hage Doley" userId="2b7922782aaefc81" providerId="LiveId" clId="{62C3594D-1345-44D2-A870-A8B038D6EF99}" dt="2024-12-21T04:33:21.950" v="3" actId="26606"/>
          <ac:spMkLst>
            <pc:docMk/>
            <pc:sldMk cId="362824793" sldId="280"/>
            <ac:spMk id="9" creationId="{7301F447-EEF7-48F5-AF73-7566EE7F64AD}"/>
          </ac:spMkLst>
        </pc:spChg>
        <pc:spChg chg="add">
          <ac:chgData name="Hage Doley" userId="2b7922782aaefc81" providerId="LiveId" clId="{62C3594D-1345-44D2-A870-A8B038D6EF99}" dt="2024-12-21T04:33:21.950" v="3" actId="26606"/>
          <ac:spMkLst>
            <pc:docMk/>
            <pc:sldMk cId="362824793" sldId="280"/>
            <ac:spMk id="11" creationId="{F7117410-A2A4-4085-9ADC-46744551DBDE}"/>
          </ac:spMkLst>
        </pc:spChg>
        <pc:spChg chg="add">
          <ac:chgData name="Hage Doley" userId="2b7922782aaefc81" providerId="LiveId" clId="{62C3594D-1345-44D2-A870-A8B038D6EF99}" dt="2024-12-21T04:33:21.950" v="3" actId="26606"/>
          <ac:spMkLst>
            <pc:docMk/>
            <pc:sldMk cId="362824793" sldId="280"/>
            <ac:spMk id="13" creationId="{99F74EB5-E547-4FB4-95F5-BCC788F3C4A0}"/>
          </ac:spMkLst>
        </pc:spChg>
        <pc:graphicFrameChg chg="add mod modGraphic">
          <ac:chgData name="Hage Doley" userId="2b7922782aaefc81" providerId="LiveId" clId="{62C3594D-1345-44D2-A870-A8B038D6EF99}" dt="2024-12-21T04:51:27.003" v="229" actId="1076"/>
          <ac:graphicFrameMkLst>
            <pc:docMk/>
            <pc:sldMk cId="362824793" sldId="280"/>
            <ac:graphicFrameMk id="4" creationId="{5CB51141-3F0A-C71F-D399-B112F05F8C74}"/>
          </ac:graphicFrameMkLst>
        </pc:graphicFrameChg>
        <pc:graphicFrameChg chg="add mod modGraphic">
          <ac:chgData name="Hage Doley" userId="2b7922782aaefc81" providerId="LiveId" clId="{62C3594D-1345-44D2-A870-A8B038D6EF99}" dt="2024-12-21T04:56:59.808" v="283" actId="6549"/>
          <ac:graphicFrameMkLst>
            <pc:docMk/>
            <pc:sldMk cId="362824793" sldId="280"/>
            <ac:graphicFrameMk id="5" creationId="{0E3F6B53-ADC9-5B88-6EF6-D0E3EC4CF313}"/>
          </ac:graphicFrameMkLst>
        </pc:graphicFrameChg>
      </pc:sldChg>
      <pc:sldChg chg="addSp delSp modSp new mod setBg">
        <pc:chgData name="Hage Doley" userId="2b7922782aaefc81" providerId="LiveId" clId="{62C3594D-1345-44D2-A870-A8B038D6EF99}" dt="2024-12-21T04:44:41.394" v="65" actId="14100"/>
        <pc:sldMkLst>
          <pc:docMk/>
          <pc:sldMk cId="3159266608" sldId="281"/>
        </pc:sldMkLst>
        <pc:spChg chg="mod">
          <ac:chgData name="Hage Doley" userId="2b7922782aaefc81" providerId="LiveId" clId="{62C3594D-1345-44D2-A870-A8B038D6EF99}" dt="2024-12-21T04:33:58.036" v="6" actId="26606"/>
          <ac:spMkLst>
            <pc:docMk/>
            <pc:sldMk cId="3159266608" sldId="281"/>
            <ac:spMk id="2" creationId="{B09A1EFB-77DF-A607-6B62-71D272FB8F83}"/>
          </ac:spMkLst>
        </pc:spChg>
        <pc:spChg chg="del">
          <ac:chgData name="Hage Doley" userId="2b7922782aaefc81" providerId="LiveId" clId="{62C3594D-1345-44D2-A870-A8B038D6EF99}" dt="2024-12-21T04:33:51.881" v="5"/>
          <ac:spMkLst>
            <pc:docMk/>
            <pc:sldMk cId="3159266608" sldId="281"/>
            <ac:spMk id="3" creationId="{36207775-DE65-A698-722F-6BF6B94F9B61}"/>
          </ac:spMkLst>
        </pc:spChg>
        <pc:spChg chg="add">
          <ac:chgData name="Hage Doley" userId="2b7922782aaefc81" providerId="LiveId" clId="{62C3594D-1345-44D2-A870-A8B038D6EF99}" dt="2024-12-21T04:33:58.036" v="6" actId="26606"/>
          <ac:spMkLst>
            <pc:docMk/>
            <pc:sldMk cId="3159266608" sldId="281"/>
            <ac:spMk id="9" creationId="{7301F447-EEF7-48F5-AF73-7566EE7F64AD}"/>
          </ac:spMkLst>
        </pc:spChg>
        <pc:spChg chg="add">
          <ac:chgData name="Hage Doley" userId="2b7922782aaefc81" providerId="LiveId" clId="{62C3594D-1345-44D2-A870-A8B038D6EF99}" dt="2024-12-21T04:33:58.036" v="6" actId="26606"/>
          <ac:spMkLst>
            <pc:docMk/>
            <pc:sldMk cId="3159266608" sldId="281"/>
            <ac:spMk id="11" creationId="{F7117410-A2A4-4085-9ADC-46744551DBDE}"/>
          </ac:spMkLst>
        </pc:spChg>
        <pc:spChg chg="add">
          <ac:chgData name="Hage Doley" userId="2b7922782aaefc81" providerId="LiveId" clId="{62C3594D-1345-44D2-A870-A8B038D6EF99}" dt="2024-12-21T04:33:58.036" v="6" actId="26606"/>
          <ac:spMkLst>
            <pc:docMk/>
            <pc:sldMk cId="3159266608" sldId="281"/>
            <ac:spMk id="13" creationId="{99F74EB5-E547-4FB4-95F5-BCC788F3C4A0}"/>
          </ac:spMkLst>
        </pc:spChg>
        <pc:graphicFrameChg chg="add mod modGraphic">
          <ac:chgData name="Hage Doley" userId="2b7922782aaefc81" providerId="LiveId" clId="{62C3594D-1345-44D2-A870-A8B038D6EF99}" dt="2024-12-21T04:44:41.394" v="65" actId="14100"/>
          <ac:graphicFrameMkLst>
            <pc:docMk/>
            <pc:sldMk cId="3159266608" sldId="281"/>
            <ac:graphicFrameMk id="4" creationId="{FAD3839A-7345-6832-6237-46E101E84863}"/>
          </ac:graphicFrameMkLst>
        </pc:graphicFrameChg>
      </pc:sldChg>
      <pc:sldChg chg="addSp delSp modSp new del mod setBg">
        <pc:chgData name="Hage Doley" userId="2b7922782aaefc81" providerId="LiveId" clId="{62C3594D-1345-44D2-A870-A8B038D6EF99}" dt="2024-12-21T04:43:38.203" v="47" actId="47"/>
        <pc:sldMkLst>
          <pc:docMk/>
          <pc:sldMk cId="3730417053" sldId="282"/>
        </pc:sldMkLst>
        <pc:spChg chg="mod">
          <ac:chgData name="Hage Doley" userId="2b7922782aaefc81" providerId="LiveId" clId="{62C3594D-1345-44D2-A870-A8B038D6EF99}" dt="2024-12-21T04:40:35.722" v="21" actId="26606"/>
          <ac:spMkLst>
            <pc:docMk/>
            <pc:sldMk cId="3730417053" sldId="282"/>
            <ac:spMk id="2" creationId="{2FAFFB2E-5572-CEA5-4A54-62C5224C0ADC}"/>
          </ac:spMkLst>
        </pc:spChg>
        <pc:spChg chg="del">
          <ac:chgData name="Hage Doley" userId="2b7922782aaefc81" providerId="LiveId" clId="{62C3594D-1345-44D2-A870-A8B038D6EF99}" dt="2024-12-21T04:40:14.438" v="20"/>
          <ac:spMkLst>
            <pc:docMk/>
            <pc:sldMk cId="3730417053" sldId="282"/>
            <ac:spMk id="3" creationId="{D1CFCBFF-5300-A16D-9EAB-B6499C20843F}"/>
          </ac:spMkLst>
        </pc:spChg>
        <pc:spChg chg="add">
          <ac:chgData name="Hage Doley" userId="2b7922782aaefc81" providerId="LiveId" clId="{62C3594D-1345-44D2-A870-A8B038D6EF99}" dt="2024-12-21T04:40:35.722" v="21" actId="26606"/>
          <ac:spMkLst>
            <pc:docMk/>
            <pc:sldMk cId="3730417053" sldId="282"/>
            <ac:spMk id="9" creationId="{81D377EB-C9D2-4ED0-86A6-740A297E3EAC}"/>
          </ac:spMkLst>
        </pc:spChg>
        <pc:spChg chg="add">
          <ac:chgData name="Hage Doley" userId="2b7922782aaefc81" providerId="LiveId" clId="{62C3594D-1345-44D2-A870-A8B038D6EF99}" dt="2024-12-21T04:40:35.722" v="21" actId="26606"/>
          <ac:spMkLst>
            <pc:docMk/>
            <pc:sldMk cId="3730417053" sldId="282"/>
            <ac:spMk id="11" creationId="{066346BE-FDB4-4772-A696-0719490ABD64}"/>
          </ac:spMkLst>
        </pc:spChg>
        <pc:spChg chg="add">
          <ac:chgData name="Hage Doley" userId="2b7922782aaefc81" providerId="LiveId" clId="{62C3594D-1345-44D2-A870-A8B038D6EF99}" dt="2024-12-21T04:40:35.722" v="21" actId="26606"/>
          <ac:spMkLst>
            <pc:docMk/>
            <pc:sldMk cId="3730417053" sldId="282"/>
            <ac:spMk id="13" creationId="{FB92FFCE-0C90-454E-AA25-D4EE9A6C39C5}"/>
          </ac:spMkLst>
        </pc:spChg>
        <pc:graphicFrameChg chg="add mod modGraphic">
          <ac:chgData name="Hage Doley" userId="2b7922782aaefc81" providerId="LiveId" clId="{62C3594D-1345-44D2-A870-A8B038D6EF99}" dt="2024-12-21T04:41:21.703" v="30" actId="20577"/>
          <ac:graphicFrameMkLst>
            <pc:docMk/>
            <pc:sldMk cId="3730417053" sldId="282"/>
            <ac:graphicFrameMk id="4" creationId="{70E94399-D569-B323-23E1-3384708FFF79}"/>
          </ac:graphicFrameMkLst>
        </pc:graphicFrameChg>
      </pc:sldChg>
    </pc:docChg>
  </pc:docChgLst>
  <pc:docChgLst>
    <pc:chgData name="Hage Doley" userId="2b7922782aaefc81" providerId="LiveId" clId="{8A1BEC7A-7999-4EEF-9EFD-5108193580EF}"/>
    <pc:docChg chg="addSld delSld modSld">
      <pc:chgData name="Hage Doley" userId="2b7922782aaefc81" providerId="LiveId" clId="{8A1BEC7A-7999-4EEF-9EFD-5108193580EF}" dt="2024-12-22T09:57:28.298" v="3" actId="2696"/>
      <pc:docMkLst>
        <pc:docMk/>
      </pc:docMkLst>
      <pc:sldChg chg="del">
        <pc:chgData name="Hage Doley" userId="2b7922782aaefc81" providerId="LiveId" clId="{8A1BEC7A-7999-4EEF-9EFD-5108193580EF}" dt="2024-12-22T09:57:28.298" v="3" actId="2696"/>
        <pc:sldMkLst>
          <pc:docMk/>
          <pc:sldMk cId="2913105256" sldId="262"/>
        </pc:sldMkLst>
      </pc:sldChg>
      <pc:sldChg chg="new del">
        <pc:chgData name="Hage Doley" userId="2b7922782aaefc81" providerId="LiveId" clId="{8A1BEC7A-7999-4EEF-9EFD-5108193580EF}" dt="2024-12-22T09:57:23.222" v="2" actId="2696"/>
        <pc:sldMkLst>
          <pc:docMk/>
          <pc:sldMk cId="1953611916" sldId="281"/>
        </pc:sldMkLst>
      </pc:sldChg>
      <pc:sldChg chg="add">
        <pc:chgData name="Hage Doley" userId="2b7922782aaefc81" providerId="LiveId" clId="{8A1BEC7A-7999-4EEF-9EFD-5108193580EF}" dt="2024-12-22T09:57:07.163" v="1"/>
        <pc:sldMkLst>
          <pc:docMk/>
          <pc:sldMk cId="1646008522" sldId="282"/>
        </pc:sldMkLst>
      </pc:sldChg>
    </pc:docChg>
  </pc:docChgLst>
  <pc:docChgLst>
    <pc:chgData name="Hage Doley" userId="2b7922782aaefc81" providerId="LiveId" clId="{F4283146-6737-4961-9629-B9C4D2281245}"/>
    <pc:docChg chg="custSel delSld modSld">
      <pc:chgData name="Hage Doley" userId="2b7922782aaefc81" providerId="LiveId" clId="{F4283146-6737-4961-9629-B9C4D2281245}" dt="2024-12-22T09:30:55.592" v="25" actId="27636"/>
      <pc:docMkLst>
        <pc:docMk/>
      </pc:docMkLst>
      <pc:sldChg chg="modSp mod">
        <pc:chgData name="Hage Doley" userId="2b7922782aaefc81" providerId="LiveId" clId="{F4283146-6737-4961-9629-B9C4D2281245}" dt="2024-12-22T09:30:55.592" v="25" actId="27636"/>
        <pc:sldMkLst>
          <pc:docMk/>
          <pc:sldMk cId="4260557268" sldId="272"/>
        </pc:sldMkLst>
        <pc:spChg chg="mod">
          <ac:chgData name="Hage Doley" userId="2b7922782aaefc81" providerId="LiveId" clId="{F4283146-6737-4961-9629-B9C4D2281245}" dt="2024-12-22T09:30:55.592" v="25" actId="27636"/>
          <ac:spMkLst>
            <pc:docMk/>
            <pc:sldMk cId="4260557268" sldId="272"/>
            <ac:spMk id="3" creationId="{5540E437-0254-02AA-2770-025B622F3C61}"/>
          </ac:spMkLst>
        </pc:spChg>
      </pc:sldChg>
      <pc:sldChg chg="del">
        <pc:chgData name="Hage Doley" userId="2b7922782aaefc81" providerId="LiveId" clId="{F4283146-6737-4961-9629-B9C4D2281245}" dt="2024-12-22T09:30:08.371" v="0" actId="47"/>
        <pc:sldMkLst>
          <pc:docMk/>
          <pc:sldMk cId="3159266608" sldId="281"/>
        </pc:sldMkLst>
      </pc:sldChg>
    </pc:docChg>
  </pc:docChgLst>
  <pc:docChgLst>
    <pc:chgData name="Hage Doley" userId="2b7922782aaefc81" providerId="LiveId" clId="{82064580-0EDE-4694-B4E9-E0CE570F2936}"/>
    <pc:docChg chg="undo custSel addSld delSld modSld sldOrd">
      <pc:chgData name="Hage Doley" userId="2b7922782aaefc81" providerId="LiveId" clId="{82064580-0EDE-4694-B4E9-E0CE570F2936}" dt="2024-12-20T12:41:00.839" v="956" actId="27636"/>
      <pc:docMkLst>
        <pc:docMk/>
      </pc:docMkLst>
      <pc:sldChg chg="modSp new mod ord">
        <pc:chgData name="Hage Doley" userId="2b7922782aaefc81" providerId="LiveId" clId="{82064580-0EDE-4694-B4E9-E0CE570F2936}" dt="2024-12-19T02:36:18.826" v="468"/>
        <pc:sldMkLst>
          <pc:docMk/>
          <pc:sldMk cId="2139486819" sldId="256"/>
        </pc:sldMkLst>
        <pc:spChg chg="mod">
          <ac:chgData name="Hage Doley" userId="2b7922782aaefc81" providerId="LiveId" clId="{82064580-0EDE-4694-B4E9-E0CE570F2936}" dt="2024-12-18T04:23:07.926" v="245" actId="404"/>
          <ac:spMkLst>
            <pc:docMk/>
            <pc:sldMk cId="2139486819" sldId="256"/>
            <ac:spMk id="2" creationId="{8F0E06EC-F7A2-4AC1-D8FB-6E59BA383B61}"/>
          </ac:spMkLst>
        </pc:spChg>
        <pc:spChg chg="mod">
          <ac:chgData name="Hage Doley" userId="2b7922782aaefc81" providerId="LiveId" clId="{82064580-0EDE-4694-B4E9-E0CE570F2936}" dt="2024-12-18T04:23:16.572" v="247" actId="403"/>
          <ac:spMkLst>
            <pc:docMk/>
            <pc:sldMk cId="2139486819" sldId="256"/>
            <ac:spMk id="3" creationId="{190EF7DF-3E4E-4E4B-B5AA-54632889E101}"/>
          </ac:spMkLst>
        </pc:spChg>
      </pc:sldChg>
      <pc:sldChg chg="modSp new mod">
        <pc:chgData name="Hage Doley" userId="2b7922782aaefc81" providerId="LiveId" clId="{82064580-0EDE-4694-B4E9-E0CE570F2936}" dt="2024-12-18T04:24:32.134" v="256" actId="113"/>
        <pc:sldMkLst>
          <pc:docMk/>
          <pc:sldMk cId="2865867426" sldId="257"/>
        </pc:sldMkLst>
        <pc:spChg chg="mod">
          <ac:chgData name="Hage Doley" userId="2b7922782aaefc81" providerId="LiveId" clId="{82064580-0EDE-4694-B4E9-E0CE570F2936}" dt="2024-12-18T04:23:57.013" v="253" actId="113"/>
          <ac:spMkLst>
            <pc:docMk/>
            <pc:sldMk cId="2865867426" sldId="257"/>
            <ac:spMk id="2" creationId="{72F92EE4-CE75-8074-C5C0-2C1AF70B14D9}"/>
          </ac:spMkLst>
        </pc:spChg>
        <pc:spChg chg="mod">
          <ac:chgData name="Hage Doley" userId="2b7922782aaefc81" providerId="LiveId" clId="{82064580-0EDE-4694-B4E9-E0CE570F2936}" dt="2024-12-18T04:24:32.134" v="256" actId="113"/>
          <ac:spMkLst>
            <pc:docMk/>
            <pc:sldMk cId="2865867426" sldId="257"/>
            <ac:spMk id="3" creationId="{21CE11BF-D944-9A55-F5F8-97905CA5987C}"/>
          </ac:spMkLst>
        </pc:spChg>
      </pc:sldChg>
      <pc:sldChg chg="modSp new del mod">
        <pc:chgData name="Hage Doley" userId="2b7922782aaefc81" providerId="LiveId" clId="{82064580-0EDE-4694-B4E9-E0CE570F2936}" dt="2024-12-20T04:40:53.308" v="950" actId="47"/>
        <pc:sldMkLst>
          <pc:docMk/>
          <pc:sldMk cId="1420892178" sldId="258"/>
        </pc:sldMkLst>
      </pc:sldChg>
      <pc:sldChg chg="addSp modSp new mod">
        <pc:chgData name="Hage Doley" userId="2b7922782aaefc81" providerId="LiveId" clId="{82064580-0EDE-4694-B4E9-E0CE570F2936}" dt="2024-12-18T04:42:42.914" v="421" actId="14100"/>
        <pc:sldMkLst>
          <pc:docMk/>
          <pc:sldMk cId="2838836347" sldId="259"/>
        </pc:sldMkLst>
        <pc:spChg chg="mod">
          <ac:chgData name="Hage Doley" userId="2b7922782aaefc81" providerId="LiveId" clId="{82064580-0EDE-4694-B4E9-E0CE570F2936}" dt="2024-12-18T04:26:14.269" v="277" actId="120"/>
          <ac:spMkLst>
            <pc:docMk/>
            <pc:sldMk cId="2838836347" sldId="259"/>
            <ac:spMk id="3" creationId="{1CA71A41-4259-2796-F11A-327EBC0A0868}"/>
          </ac:spMkLst>
        </pc:spChg>
        <pc:picChg chg="add mod">
          <ac:chgData name="Hage Doley" userId="2b7922782aaefc81" providerId="LiveId" clId="{82064580-0EDE-4694-B4E9-E0CE570F2936}" dt="2024-12-18T04:42:42.914" v="421" actId="14100"/>
          <ac:picMkLst>
            <pc:docMk/>
            <pc:sldMk cId="2838836347" sldId="259"/>
            <ac:picMk id="4" creationId="{8A0DA395-0307-30E1-4C36-DCF31B758EEF}"/>
          </ac:picMkLst>
        </pc:picChg>
      </pc:sldChg>
      <pc:sldChg chg="modSp new mod">
        <pc:chgData name="Hage Doley" userId="2b7922782aaefc81" providerId="LiveId" clId="{82064580-0EDE-4694-B4E9-E0CE570F2936}" dt="2024-12-18T04:26:36.963" v="280" actId="123"/>
        <pc:sldMkLst>
          <pc:docMk/>
          <pc:sldMk cId="3261615959" sldId="260"/>
        </pc:sldMkLst>
        <pc:spChg chg="mod">
          <ac:chgData name="Hage Doley" userId="2b7922782aaefc81" providerId="LiveId" clId="{82064580-0EDE-4694-B4E9-E0CE570F2936}" dt="2024-12-18T04:26:29.375" v="278" actId="404"/>
          <ac:spMkLst>
            <pc:docMk/>
            <pc:sldMk cId="3261615959" sldId="260"/>
            <ac:spMk id="2" creationId="{FAAB2E82-11F6-7ECF-44FD-C62F9F62FF55}"/>
          </ac:spMkLst>
        </pc:spChg>
        <pc:spChg chg="mod">
          <ac:chgData name="Hage Doley" userId="2b7922782aaefc81" providerId="LiveId" clId="{82064580-0EDE-4694-B4E9-E0CE570F2936}" dt="2024-12-18T04:26:36.963" v="280" actId="123"/>
          <ac:spMkLst>
            <pc:docMk/>
            <pc:sldMk cId="3261615959" sldId="260"/>
            <ac:spMk id="3" creationId="{4D947CF2-388D-1C32-37EB-C5C63A66AAF3}"/>
          </ac:spMkLst>
        </pc:spChg>
      </pc:sldChg>
      <pc:sldChg chg="addSp modSp new mod">
        <pc:chgData name="Hage Doley" userId="2b7922782aaefc81" providerId="LiveId" clId="{82064580-0EDE-4694-B4E9-E0CE570F2936}" dt="2024-12-18T04:37:55.458" v="377" actId="1076"/>
        <pc:sldMkLst>
          <pc:docMk/>
          <pc:sldMk cId="1375037168" sldId="261"/>
        </pc:sldMkLst>
      </pc:sldChg>
      <pc:sldChg chg="addSp modSp new mod">
        <pc:chgData name="Hage Doley" userId="2b7922782aaefc81" providerId="LiveId" clId="{82064580-0EDE-4694-B4E9-E0CE570F2936}" dt="2024-12-18T04:39:44.840" v="405" actId="14100"/>
        <pc:sldMkLst>
          <pc:docMk/>
          <pc:sldMk cId="2913105256" sldId="262"/>
        </pc:sldMkLst>
        <pc:spChg chg="mod">
          <ac:chgData name="Hage Doley" userId="2b7922782aaefc81" providerId="LiveId" clId="{82064580-0EDE-4694-B4E9-E0CE570F2936}" dt="2024-12-18T04:39:34.701" v="402" actId="5793"/>
          <ac:spMkLst>
            <pc:docMk/>
            <pc:sldMk cId="2913105256" sldId="262"/>
            <ac:spMk id="3" creationId="{E1A622CC-EE3A-8A2E-CD97-0101CB2EA44D}"/>
          </ac:spMkLst>
        </pc:spChg>
        <pc:picChg chg="add mod">
          <ac:chgData name="Hage Doley" userId="2b7922782aaefc81" providerId="LiveId" clId="{82064580-0EDE-4694-B4E9-E0CE570F2936}" dt="2024-12-18T04:39:44.840" v="405" actId="14100"/>
          <ac:picMkLst>
            <pc:docMk/>
            <pc:sldMk cId="2913105256" sldId="262"/>
            <ac:picMk id="4" creationId="{658ED94F-418B-3BF6-694A-D5C0AEB2F964}"/>
          </ac:picMkLst>
        </pc:picChg>
      </pc:sldChg>
      <pc:sldChg chg="addSp modSp new del mod">
        <pc:chgData name="Hage Doley" userId="2b7922782aaefc81" providerId="LiveId" clId="{82064580-0EDE-4694-B4E9-E0CE570F2936}" dt="2024-12-20T04:01:02.989" v="767" actId="47"/>
        <pc:sldMkLst>
          <pc:docMk/>
          <pc:sldMk cId="2403902341" sldId="263"/>
        </pc:sldMkLst>
      </pc:sldChg>
      <pc:sldChg chg="addSp modSp new mod setBg">
        <pc:chgData name="Hage Doley" userId="2b7922782aaefc81" providerId="LiveId" clId="{82064580-0EDE-4694-B4E9-E0CE570F2936}" dt="2024-12-20T12:40:02.146" v="953" actId="123"/>
        <pc:sldMkLst>
          <pc:docMk/>
          <pc:sldMk cId="3849790419" sldId="264"/>
        </pc:sldMkLst>
        <pc:spChg chg="mod">
          <ac:chgData name="Hage Doley" userId="2b7922782aaefc81" providerId="LiveId" clId="{82064580-0EDE-4694-B4E9-E0CE570F2936}" dt="2024-12-20T12:22:53.741" v="952" actId="26606"/>
          <ac:spMkLst>
            <pc:docMk/>
            <pc:sldMk cId="3849790419" sldId="264"/>
            <ac:spMk id="2" creationId="{CDB48A61-3860-6E76-528F-2F5E63EE8C15}"/>
          </ac:spMkLst>
        </pc:spChg>
        <pc:spChg chg="add">
          <ac:chgData name="Hage Doley" userId="2b7922782aaefc81" providerId="LiveId" clId="{82064580-0EDE-4694-B4E9-E0CE570F2936}" dt="2024-12-20T12:22:53.741" v="952" actId="26606"/>
          <ac:spMkLst>
            <pc:docMk/>
            <pc:sldMk cId="3849790419" sldId="264"/>
            <ac:spMk id="1031" creationId="{7FF47CB7-972F-479F-A36D-9E72D26EC8DA}"/>
          </ac:spMkLst>
        </pc:spChg>
        <pc:spChg chg="add">
          <ac:chgData name="Hage Doley" userId="2b7922782aaefc81" providerId="LiveId" clId="{82064580-0EDE-4694-B4E9-E0CE570F2936}" dt="2024-12-20T12:22:53.741" v="952" actId="26606"/>
          <ac:spMkLst>
            <pc:docMk/>
            <pc:sldMk cId="3849790419" sldId="264"/>
            <ac:spMk id="1033" creationId="{0D153B68-5844-490D-8E67-F616D6D721CA}"/>
          </ac:spMkLst>
        </pc:spChg>
        <pc:spChg chg="add">
          <ac:chgData name="Hage Doley" userId="2b7922782aaefc81" providerId="LiveId" clId="{82064580-0EDE-4694-B4E9-E0CE570F2936}" dt="2024-12-20T12:22:53.741" v="952" actId="26606"/>
          <ac:spMkLst>
            <pc:docMk/>
            <pc:sldMk cId="3849790419" sldId="264"/>
            <ac:spMk id="1035" creationId="{9A0D773F-7A7D-4DBB-9DEA-86BB8B8F4BC8}"/>
          </ac:spMkLst>
        </pc:spChg>
        <pc:picChg chg="add mod">
          <ac:chgData name="Hage Doley" userId="2b7922782aaefc81" providerId="LiveId" clId="{82064580-0EDE-4694-B4E9-E0CE570F2936}" dt="2024-12-20T12:22:53.741" v="952" actId="26606"/>
          <ac:picMkLst>
            <pc:docMk/>
            <pc:sldMk cId="3849790419" sldId="264"/>
            <ac:picMk id="1026" creationId="{E3E998B6-1392-C914-2196-7576A119A6F0}"/>
          </ac:picMkLst>
        </pc:picChg>
      </pc:sldChg>
      <pc:sldChg chg="modSp new mod">
        <pc:chgData name="Hage Doley" userId="2b7922782aaefc81" providerId="LiveId" clId="{82064580-0EDE-4694-B4E9-E0CE570F2936}" dt="2024-12-19T02:47:58.557" v="615" actId="27636"/>
        <pc:sldMkLst>
          <pc:docMk/>
          <pc:sldMk cId="3859277705" sldId="265"/>
        </pc:sldMkLst>
        <pc:spChg chg="mod">
          <ac:chgData name="Hage Doley" userId="2b7922782aaefc81" providerId="LiveId" clId="{82064580-0EDE-4694-B4E9-E0CE570F2936}" dt="2024-12-18T04:28:37.257" v="306" actId="403"/>
          <ac:spMkLst>
            <pc:docMk/>
            <pc:sldMk cId="3859277705" sldId="265"/>
            <ac:spMk id="2" creationId="{910390CE-8E51-718A-E46D-9A12C992B946}"/>
          </ac:spMkLst>
        </pc:spChg>
        <pc:spChg chg="mod">
          <ac:chgData name="Hage Doley" userId="2b7922782aaefc81" providerId="LiveId" clId="{82064580-0EDE-4694-B4E9-E0CE570F2936}" dt="2024-12-19T02:47:58.557" v="615" actId="27636"/>
          <ac:spMkLst>
            <pc:docMk/>
            <pc:sldMk cId="3859277705" sldId="265"/>
            <ac:spMk id="3" creationId="{99F8F862-6C1C-99E7-EE94-AADF5C48B7F2}"/>
          </ac:spMkLst>
        </pc:spChg>
      </pc:sldChg>
      <pc:sldChg chg="modSp new mod">
        <pc:chgData name="Hage Doley" userId="2b7922782aaefc81" providerId="LiveId" clId="{82064580-0EDE-4694-B4E9-E0CE570F2936}" dt="2024-12-19T02:49:02.843" v="623" actId="27636"/>
        <pc:sldMkLst>
          <pc:docMk/>
          <pc:sldMk cId="447314506" sldId="266"/>
        </pc:sldMkLst>
        <pc:spChg chg="mod">
          <ac:chgData name="Hage Doley" userId="2b7922782aaefc81" providerId="LiveId" clId="{82064580-0EDE-4694-B4E9-E0CE570F2936}" dt="2024-12-19T02:49:02.843" v="623" actId="27636"/>
          <ac:spMkLst>
            <pc:docMk/>
            <pc:sldMk cId="447314506" sldId="266"/>
            <ac:spMk id="3" creationId="{C08BECE5-FC49-0295-9DC2-5519BC7EF70A}"/>
          </ac:spMkLst>
        </pc:spChg>
      </pc:sldChg>
      <pc:sldChg chg="modSp new del mod">
        <pc:chgData name="Hage Doley" userId="2b7922782aaefc81" providerId="LiveId" clId="{82064580-0EDE-4694-B4E9-E0CE570F2936}" dt="2024-12-19T02:48:25.707" v="621" actId="2696"/>
        <pc:sldMkLst>
          <pc:docMk/>
          <pc:sldMk cId="3374005638" sldId="267"/>
        </pc:sldMkLst>
      </pc:sldChg>
      <pc:sldChg chg="addSp modSp new mod">
        <pc:chgData name="Hage Doley" userId="2b7922782aaefc81" providerId="LiveId" clId="{82064580-0EDE-4694-B4E9-E0CE570F2936}" dt="2024-12-20T12:41:00.839" v="956" actId="27636"/>
        <pc:sldMkLst>
          <pc:docMk/>
          <pc:sldMk cId="2844045410" sldId="268"/>
        </pc:sldMkLst>
        <pc:spChg chg="mod">
          <ac:chgData name="Hage Doley" userId="2b7922782aaefc81" providerId="LiveId" clId="{82064580-0EDE-4694-B4E9-E0CE570F2936}" dt="2024-12-20T12:41:00.839" v="956" actId="27636"/>
          <ac:spMkLst>
            <pc:docMk/>
            <pc:sldMk cId="2844045410" sldId="268"/>
            <ac:spMk id="3" creationId="{1B81766C-268E-7284-39A4-E89AE99C86DB}"/>
          </ac:spMkLst>
        </pc:spChg>
        <pc:picChg chg="add mod">
          <ac:chgData name="Hage Doley" userId="2b7922782aaefc81" providerId="LiveId" clId="{82064580-0EDE-4694-B4E9-E0CE570F2936}" dt="2024-12-18T04:41:14.905" v="417" actId="14100"/>
          <ac:picMkLst>
            <pc:docMk/>
            <pc:sldMk cId="2844045410" sldId="268"/>
            <ac:picMk id="4" creationId="{B08F7679-57C4-E5A6-6DDC-0795DEC6DB65}"/>
          </ac:picMkLst>
        </pc:picChg>
      </pc:sldChg>
      <pc:sldChg chg="modSp new mod">
        <pc:chgData name="Hage Doley" userId="2b7922782aaefc81" providerId="LiveId" clId="{82064580-0EDE-4694-B4E9-E0CE570F2936}" dt="2024-12-20T04:31:53.118" v="893" actId="403"/>
        <pc:sldMkLst>
          <pc:docMk/>
          <pc:sldMk cId="1283595557" sldId="269"/>
        </pc:sldMkLst>
        <pc:spChg chg="mod">
          <ac:chgData name="Hage Doley" userId="2b7922782aaefc81" providerId="LiveId" clId="{82064580-0EDE-4694-B4E9-E0CE570F2936}" dt="2024-12-20T04:31:53.118" v="893" actId="403"/>
          <ac:spMkLst>
            <pc:docMk/>
            <pc:sldMk cId="1283595557" sldId="269"/>
            <ac:spMk id="3" creationId="{8C40112B-EC8E-3335-C70A-5E73327AE1A4}"/>
          </ac:spMkLst>
        </pc:spChg>
      </pc:sldChg>
      <pc:sldChg chg="addSp delSp modSp new del mod setBg">
        <pc:chgData name="Hage Doley" userId="2b7922782aaefc81" providerId="LiveId" clId="{82064580-0EDE-4694-B4E9-E0CE570F2936}" dt="2024-12-18T04:38:15.080" v="378" actId="47"/>
        <pc:sldMkLst>
          <pc:docMk/>
          <pc:sldMk cId="1876311084" sldId="270"/>
        </pc:sldMkLst>
      </pc:sldChg>
      <pc:sldChg chg="addSp delSp modSp new mod">
        <pc:chgData name="Hage Doley" userId="2b7922782aaefc81" providerId="LiveId" clId="{82064580-0EDE-4694-B4E9-E0CE570F2936}" dt="2024-12-18T04:53:42.881" v="463" actId="403"/>
        <pc:sldMkLst>
          <pc:docMk/>
          <pc:sldMk cId="2485100124" sldId="270"/>
        </pc:sldMkLst>
        <pc:spChg chg="add mod">
          <ac:chgData name="Hage Doley" userId="2b7922782aaefc81" providerId="LiveId" clId="{82064580-0EDE-4694-B4E9-E0CE570F2936}" dt="2024-12-18T04:53:42.881" v="463" actId="403"/>
          <ac:spMkLst>
            <pc:docMk/>
            <pc:sldMk cId="2485100124" sldId="270"/>
            <ac:spMk id="5" creationId="{4AD31B56-89D8-7419-0C55-57EB13D12446}"/>
          </ac:spMkLst>
        </pc:spChg>
        <pc:picChg chg="add mod">
          <ac:chgData name="Hage Doley" userId="2b7922782aaefc81" providerId="LiveId" clId="{82064580-0EDE-4694-B4E9-E0CE570F2936}" dt="2024-12-18T04:48:40.408" v="439" actId="14100"/>
          <ac:picMkLst>
            <pc:docMk/>
            <pc:sldMk cId="2485100124" sldId="270"/>
            <ac:picMk id="6" creationId="{FFED8D46-4970-D496-3A41-F1589226A606}"/>
          </ac:picMkLst>
        </pc:picChg>
      </pc:sldChg>
      <pc:sldChg chg="addSp delSp modSp new mod setBg">
        <pc:chgData name="Hage Doley" userId="2b7922782aaefc81" providerId="LiveId" clId="{82064580-0EDE-4694-B4E9-E0CE570F2936}" dt="2024-12-18T04:50:43.385" v="452" actId="26606"/>
        <pc:sldMkLst>
          <pc:docMk/>
          <pc:sldMk cId="3897129629" sldId="271"/>
        </pc:sldMkLst>
        <pc:spChg chg="mod">
          <ac:chgData name="Hage Doley" userId="2b7922782aaefc81" providerId="LiveId" clId="{82064580-0EDE-4694-B4E9-E0CE570F2936}" dt="2024-12-18T04:50:43.385" v="452" actId="26606"/>
          <ac:spMkLst>
            <pc:docMk/>
            <pc:sldMk cId="3897129629" sldId="271"/>
            <ac:spMk id="2" creationId="{764B37B6-78DE-49A4-D0FA-E8CD36DC5521}"/>
          </ac:spMkLst>
        </pc:spChg>
        <pc:spChg chg="mod">
          <ac:chgData name="Hage Doley" userId="2b7922782aaefc81" providerId="LiveId" clId="{82064580-0EDE-4694-B4E9-E0CE570F2936}" dt="2024-12-18T04:50:43.385" v="452" actId="26606"/>
          <ac:spMkLst>
            <pc:docMk/>
            <pc:sldMk cId="3897129629" sldId="271"/>
            <ac:spMk id="3" creationId="{368A9A41-06E7-147A-E66A-1A4C59464C82}"/>
          </ac:spMkLst>
        </pc:spChg>
        <pc:spChg chg="add">
          <ac:chgData name="Hage Doley" userId="2b7922782aaefc81" providerId="LiveId" clId="{82064580-0EDE-4694-B4E9-E0CE570F2936}" dt="2024-12-18T04:50:43.385" v="452" actId="26606"/>
          <ac:spMkLst>
            <pc:docMk/>
            <pc:sldMk cId="3897129629" sldId="271"/>
            <ac:spMk id="17" creationId="{8A94871E-96FC-4ADE-815B-41A636E34F1A}"/>
          </ac:spMkLst>
        </pc:spChg>
        <pc:spChg chg="add">
          <ac:chgData name="Hage Doley" userId="2b7922782aaefc81" providerId="LiveId" clId="{82064580-0EDE-4694-B4E9-E0CE570F2936}" dt="2024-12-18T04:50:43.385" v="452" actId="26606"/>
          <ac:spMkLst>
            <pc:docMk/>
            <pc:sldMk cId="3897129629" sldId="271"/>
            <ac:spMk id="19" creationId="{3FCFB1DE-0B7E-48CC-BA90-B2AB0889F9D6}"/>
          </ac:spMkLst>
        </pc:spChg>
        <pc:picChg chg="add mod">
          <ac:chgData name="Hage Doley" userId="2b7922782aaefc81" providerId="LiveId" clId="{82064580-0EDE-4694-B4E9-E0CE570F2936}" dt="2024-12-18T04:50:43.385" v="452" actId="26606"/>
          <ac:picMkLst>
            <pc:docMk/>
            <pc:sldMk cId="3897129629" sldId="271"/>
            <ac:picMk id="7" creationId="{5C79E83B-EE05-54DC-9FB1-5B10FFA686D2}"/>
          </ac:picMkLst>
        </pc:picChg>
      </pc:sldChg>
      <pc:sldChg chg="addSp modSp new del mod setBg">
        <pc:chgData name="Hage Doley" userId="2b7922782aaefc81" providerId="LiveId" clId="{82064580-0EDE-4694-B4E9-E0CE570F2936}" dt="2024-12-18T04:39:55.691" v="406" actId="47"/>
        <pc:sldMkLst>
          <pc:docMk/>
          <pc:sldMk cId="4220220120" sldId="271"/>
        </pc:sldMkLst>
      </pc:sldChg>
      <pc:sldChg chg="modSp new mod">
        <pc:chgData name="Hage Doley" userId="2b7922782aaefc81" providerId="LiveId" clId="{82064580-0EDE-4694-B4E9-E0CE570F2936}" dt="2024-12-19T02:39:50.315" v="586" actId="20577"/>
        <pc:sldMkLst>
          <pc:docMk/>
          <pc:sldMk cId="4260557268" sldId="272"/>
        </pc:sldMkLst>
        <pc:spChg chg="mod">
          <ac:chgData name="Hage Doley" userId="2b7922782aaefc81" providerId="LiveId" clId="{82064580-0EDE-4694-B4E9-E0CE570F2936}" dt="2024-12-19T02:39:12.957" v="563" actId="1076"/>
          <ac:spMkLst>
            <pc:docMk/>
            <pc:sldMk cId="4260557268" sldId="272"/>
            <ac:spMk id="2" creationId="{CAF2CAAE-C183-634E-3F7B-047E41A56BA0}"/>
          </ac:spMkLst>
        </pc:spChg>
        <pc:spChg chg="mod">
          <ac:chgData name="Hage Doley" userId="2b7922782aaefc81" providerId="LiveId" clId="{82064580-0EDE-4694-B4E9-E0CE570F2936}" dt="2024-12-19T02:39:50.315" v="586" actId="20577"/>
          <ac:spMkLst>
            <pc:docMk/>
            <pc:sldMk cId="4260557268" sldId="272"/>
            <ac:spMk id="3" creationId="{5540E437-0254-02AA-2770-025B622F3C61}"/>
          </ac:spMkLst>
        </pc:spChg>
      </pc:sldChg>
      <pc:sldChg chg="addSp delSp modSp new mod modAnim">
        <pc:chgData name="Hage Doley" userId="2b7922782aaefc81" providerId="LiveId" clId="{82064580-0EDE-4694-B4E9-E0CE570F2936}" dt="2024-12-20T03:59:56.772" v="766"/>
        <pc:sldMkLst>
          <pc:docMk/>
          <pc:sldMk cId="3975646662" sldId="273"/>
        </pc:sldMkLst>
        <pc:spChg chg="add mod">
          <ac:chgData name="Hage Doley" userId="2b7922782aaefc81" providerId="LiveId" clId="{82064580-0EDE-4694-B4E9-E0CE570F2936}" dt="2024-12-20T03:59:19.254" v="764"/>
          <ac:spMkLst>
            <pc:docMk/>
            <pc:sldMk cId="3975646662" sldId="273"/>
            <ac:spMk id="4" creationId="{BE9A3A09-809E-AADB-4745-F1A4FA41AB16}"/>
          </ac:spMkLst>
        </pc:spChg>
        <pc:spChg chg="add mod">
          <ac:chgData name="Hage Doley" userId="2b7922782aaefc81" providerId="LiveId" clId="{82064580-0EDE-4694-B4E9-E0CE570F2936}" dt="2024-12-20T02:41:00.757" v="717" actId="14100"/>
          <ac:spMkLst>
            <pc:docMk/>
            <pc:sldMk cId="3975646662" sldId="273"/>
            <ac:spMk id="5" creationId="{07D48867-4D8C-56C1-C21F-54E17CC8EF06}"/>
          </ac:spMkLst>
        </pc:spChg>
        <pc:spChg chg="add mod">
          <ac:chgData name="Hage Doley" userId="2b7922782aaefc81" providerId="LiveId" clId="{82064580-0EDE-4694-B4E9-E0CE570F2936}" dt="2024-12-20T02:41:38.449" v="719" actId="14100"/>
          <ac:spMkLst>
            <pc:docMk/>
            <pc:sldMk cId="3975646662" sldId="273"/>
            <ac:spMk id="7" creationId="{7383A904-4282-8BBD-CBBB-5B462DBDCF3B}"/>
          </ac:spMkLst>
        </pc:spChg>
        <pc:spChg chg="add mod">
          <ac:chgData name="Hage Doley" userId="2b7922782aaefc81" providerId="LiveId" clId="{82064580-0EDE-4694-B4E9-E0CE570F2936}" dt="2024-12-20T02:35:31.515" v="679"/>
          <ac:spMkLst>
            <pc:docMk/>
            <pc:sldMk cId="3975646662" sldId="273"/>
            <ac:spMk id="8" creationId="{DE38822D-B001-0E54-7B04-A0D97ABEB905}"/>
          </ac:spMkLst>
        </pc:spChg>
        <pc:spChg chg="add mod">
          <ac:chgData name="Hage Doley" userId="2b7922782aaefc81" providerId="LiveId" clId="{82064580-0EDE-4694-B4E9-E0CE570F2936}" dt="2024-12-20T02:36:23.507" v="685" actId="14100"/>
          <ac:spMkLst>
            <pc:docMk/>
            <pc:sldMk cId="3975646662" sldId="273"/>
            <ac:spMk id="9" creationId="{67ACAC5C-E667-738C-3E54-976435F60854}"/>
          </ac:spMkLst>
        </pc:spChg>
        <pc:spChg chg="add mod">
          <ac:chgData name="Hage Doley" userId="2b7922782aaefc81" providerId="LiveId" clId="{82064580-0EDE-4694-B4E9-E0CE570F2936}" dt="2024-12-20T02:38:00.242" v="692" actId="14100"/>
          <ac:spMkLst>
            <pc:docMk/>
            <pc:sldMk cId="3975646662" sldId="273"/>
            <ac:spMk id="10" creationId="{24083772-719C-38FB-6601-42853C275595}"/>
          </ac:spMkLst>
        </pc:spChg>
        <pc:spChg chg="add mod">
          <ac:chgData name="Hage Doley" userId="2b7922782aaefc81" providerId="LiveId" clId="{82064580-0EDE-4694-B4E9-E0CE570F2936}" dt="2024-12-20T02:39:06.708" v="697"/>
          <ac:spMkLst>
            <pc:docMk/>
            <pc:sldMk cId="3975646662" sldId="273"/>
            <ac:spMk id="11" creationId="{0BD1E68B-197B-FE52-71F8-87270A8F77E8}"/>
          </ac:spMkLst>
        </pc:spChg>
        <pc:spChg chg="add mod">
          <ac:chgData name="Hage Doley" userId="2b7922782aaefc81" providerId="LiveId" clId="{82064580-0EDE-4694-B4E9-E0CE570F2936}" dt="2024-12-20T02:39:37.673" v="702"/>
          <ac:spMkLst>
            <pc:docMk/>
            <pc:sldMk cId="3975646662" sldId="273"/>
            <ac:spMk id="12" creationId="{1BC1753C-867D-022B-A31C-4237D0DADBAF}"/>
          </ac:spMkLst>
        </pc:spChg>
        <pc:spChg chg="add mod">
          <ac:chgData name="Hage Doley" userId="2b7922782aaefc81" providerId="LiveId" clId="{82064580-0EDE-4694-B4E9-E0CE570F2936}" dt="2024-12-20T02:40:13.970" v="707"/>
          <ac:spMkLst>
            <pc:docMk/>
            <pc:sldMk cId="3975646662" sldId="273"/>
            <ac:spMk id="13" creationId="{36B0ACFA-BE70-620A-5C88-FEB7BAFEE4ED}"/>
          </ac:spMkLst>
        </pc:spChg>
        <pc:spChg chg="add mod">
          <ac:chgData name="Hage Doley" userId="2b7922782aaefc81" providerId="LiveId" clId="{82064580-0EDE-4694-B4E9-E0CE570F2936}" dt="2024-12-20T02:40:42.396" v="712"/>
          <ac:spMkLst>
            <pc:docMk/>
            <pc:sldMk cId="3975646662" sldId="273"/>
            <ac:spMk id="14" creationId="{9634E168-2918-83AC-940F-A465957E148A}"/>
          </ac:spMkLst>
        </pc:spChg>
        <pc:cxnChg chg="add mod">
          <ac:chgData name="Hage Doley" userId="2b7922782aaefc81" providerId="LiveId" clId="{82064580-0EDE-4694-B4E9-E0CE570F2936}" dt="2024-12-20T02:59:08.888" v="747" actId="1076"/>
          <ac:cxnSpMkLst>
            <pc:docMk/>
            <pc:sldMk cId="3975646662" sldId="273"/>
            <ac:cxnSpMk id="20" creationId="{21CDD0D4-A1B6-AC1B-D511-3091FFD9EAA2}"/>
          </ac:cxnSpMkLst>
        </pc:cxnChg>
        <pc:cxnChg chg="add mod">
          <ac:chgData name="Hage Doley" userId="2b7922782aaefc81" providerId="LiveId" clId="{82064580-0EDE-4694-B4E9-E0CE570F2936}" dt="2024-12-20T02:59:26.113" v="750" actId="1076"/>
          <ac:cxnSpMkLst>
            <pc:docMk/>
            <pc:sldMk cId="3975646662" sldId="273"/>
            <ac:cxnSpMk id="21" creationId="{EA3BE61C-1399-CC8B-BE1A-4E6B17D23A8D}"/>
          </ac:cxnSpMkLst>
        </pc:cxnChg>
      </pc:sldChg>
      <pc:sldChg chg="addSp delSp modSp new mod setBg">
        <pc:chgData name="Hage Doley" userId="2b7922782aaefc81" providerId="LiveId" clId="{82064580-0EDE-4694-B4E9-E0CE570F2936}" dt="2024-12-20T04:22:03.460" v="833" actId="14100"/>
        <pc:sldMkLst>
          <pc:docMk/>
          <pc:sldMk cId="3418798493" sldId="274"/>
        </pc:sldMkLst>
        <pc:spChg chg="mod">
          <ac:chgData name="Hage Doley" userId="2b7922782aaefc81" providerId="LiveId" clId="{82064580-0EDE-4694-B4E9-E0CE570F2936}" dt="2024-12-20T04:16:12.845" v="789" actId="14100"/>
          <ac:spMkLst>
            <pc:docMk/>
            <pc:sldMk cId="3418798493" sldId="274"/>
            <ac:spMk id="2" creationId="{FC1C342D-1A80-8AD2-D3C1-5C89A6A43CBA}"/>
          </ac:spMkLst>
        </pc:spChg>
        <pc:spChg chg="add mod">
          <ac:chgData name="Hage Doley" userId="2b7922782aaefc81" providerId="LiveId" clId="{82064580-0EDE-4694-B4E9-E0CE570F2936}" dt="2024-12-20T04:15:44.833" v="787" actId="404"/>
          <ac:spMkLst>
            <pc:docMk/>
            <pc:sldMk cId="3418798493" sldId="274"/>
            <ac:spMk id="10" creationId="{6DFBEBF6-67A8-46FA-5BD0-94E807077C3E}"/>
          </ac:spMkLst>
        </pc:spChg>
        <pc:spChg chg="add">
          <ac:chgData name="Hage Doley" userId="2b7922782aaefc81" providerId="LiveId" clId="{82064580-0EDE-4694-B4E9-E0CE570F2936}" dt="2024-12-20T04:14:26.134" v="772" actId="26606"/>
          <ac:spMkLst>
            <pc:docMk/>
            <pc:sldMk cId="3418798493" sldId="274"/>
            <ac:spMk id="15" creationId="{1A95671B-3CC6-4792-9114-B74FAEA224E6}"/>
          </ac:spMkLst>
        </pc:spChg>
        <pc:spChg chg="add mod">
          <ac:chgData name="Hage Doley" userId="2b7922782aaefc81" providerId="LiveId" clId="{82064580-0EDE-4694-B4E9-E0CE570F2936}" dt="2024-12-20T04:22:03.460" v="833" actId="14100"/>
          <ac:spMkLst>
            <pc:docMk/>
            <pc:sldMk cId="3418798493" sldId="274"/>
            <ac:spMk id="18" creationId="{B5C974D8-25E7-A738-FC59-4644B1328717}"/>
          </ac:spMkLst>
        </pc:spChg>
        <pc:graphicFrameChg chg="add mod ord modGraphic">
          <ac:chgData name="Hage Doley" userId="2b7922782aaefc81" providerId="LiveId" clId="{82064580-0EDE-4694-B4E9-E0CE570F2936}" dt="2024-12-20T04:17:24.918" v="794"/>
          <ac:graphicFrameMkLst>
            <pc:docMk/>
            <pc:sldMk cId="3418798493" sldId="274"/>
            <ac:graphicFrameMk id="9" creationId="{A5D3C99E-F583-D7B2-8EDF-43DD212B9C60}"/>
          </ac:graphicFrameMkLst>
        </pc:graphicFrameChg>
        <pc:graphicFrameChg chg="add mod modGraphic">
          <ac:chgData name="Hage Doley" userId="2b7922782aaefc81" providerId="LiveId" clId="{82064580-0EDE-4694-B4E9-E0CE570F2936}" dt="2024-12-20T04:21:20.555" v="829" actId="1076"/>
          <ac:graphicFrameMkLst>
            <pc:docMk/>
            <pc:sldMk cId="3418798493" sldId="274"/>
            <ac:graphicFrameMk id="16" creationId="{EB880161-D341-4BFF-660B-3E61F1F3B708}"/>
          </ac:graphicFrameMkLst>
        </pc:graphicFrameChg>
      </pc:sldChg>
      <pc:sldChg chg="addSp delSp modSp new mod setBg">
        <pc:chgData name="Hage Doley" userId="2b7922782aaefc81" providerId="LiveId" clId="{82064580-0EDE-4694-B4E9-E0CE570F2936}" dt="2024-12-20T04:28:26.326" v="876" actId="14100"/>
        <pc:sldMkLst>
          <pc:docMk/>
          <pc:sldMk cId="239428990" sldId="275"/>
        </pc:sldMkLst>
        <pc:spChg chg="mod">
          <ac:chgData name="Hage Doley" userId="2b7922782aaefc81" providerId="LiveId" clId="{82064580-0EDE-4694-B4E9-E0CE570F2936}" dt="2024-12-20T04:23:07.118" v="836" actId="26606"/>
          <ac:spMkLst>
            <pc:docMk/>
            <pc:sldMk cId="239428990" sldId="275"/>
            <ac:spMk id="2" creationId="{3B810930-1912-1F47-01DB-4A97AC3AE56C}"/>
          </ac:spMkLst>
        </pc:spChg>
        <pc:spChg chg="add mod">
          <ac:chgData name="Hage Doley" userId="2b7922782aaefc81" providerId="LiveId" clId="{82064580-0EDE-4694-B4E9-E0CE570F2936}" dt="2024-12-20T04:28:26.326" v="876" actId="14100"/>
          <ac:spMkLst>
            <pc:docMk/>
            <pc:sldMk cId="239428990" sldId="275"/>
            <ac:spMk id="8" creationId="{128A15D8-D49D-9F30-3259-D3ABA6ABD2B8}"/>
          </ac:spMkLst>
        </pc:spChg>
        <pc:spChg chg="add">
          <ac:chgData name="Hage Doley" userId="2b7922782aaefc81" providerId="LiveId" clId="{82064580-0EDE-4694-B4E9-E0CE570F2936}" dt="2024-12-20T04:23:07.118" v="836" actId="26606"/>
          <ac:spMkLst>
            <pc:docMk/>
            <pc:sldMk cId="239428990" sldId="275"/>
            <ac:spMk id="9" creationId="{6D1A2CED-DA9B-4CCF-8215-CFC65FE71603}"/>
          </ac:spMkLst>
        </pc:spChg>
        <pc:spChg chg="add">
          <ac:chgData name="Hage Doley" userId="2b7922782aaefc81" providerId="LiveId" clId="{82064580-0EDE-4694-B4E9-E0CE570F2936}" dt="2024-12-20T04:23:07.118" v="836" actId="26606"/>
          <ac:spMkLst>
            <pc:docMk/>
            <pc:sldMk cId="239428990" sldId="275"/>
            <ac:spMk id="11" creationId="{562DFC44-A40C-4573-9230-B3EDB3EC8EEB}"/>
          </ac:spMkLst>
        </pc:spChg>
        <pc:spChg chg="add">
          <ac:chgData name="Hage Doley" userId="2b7922782aaefc81" providerId="LiveId" clId="{82064580-0EDE-4694-B4E9-E0CE570F2936}" dt="2024-12-20T04:23:07.118" v="836" actId="26606"/>
          <ac:spMkLst>
            <pc:docMk/>
            <pc:sldMk cId="239428990" sldId="275"/>
            <ac:spMk id="13" creationId="{15589D35-CF9F-4DE9-A792-8571A09E9BC9}"/>
          </ac:spMkLst>
        </pc:spChg>
        <pc:graphicFrameChg chg="add mod modGraphic">
          <ac:chgData name="Hage Doley" userId="2b7922782aaefc81" providerId="LiveId" clId="{82064580-0EDE-4694-B4E9-E0CE570F2936}" dt="2024-12-20T04:23:26.384" v="838" actId="1076"/>
          <ac:graphicFrameMkLst>
            <pc:docMk/>
            <pc:sldMk cId="239428990" sldId="275"/>
            <ac:graphicFrameMk id="4" creationId="{29B7DBEA-6D37-7E19-C8C6-C58FE0333092}"/>
          </ac:graphicFrameMkLst>
        </pc:graphicFrameChg>
        <pc:graphicFrameChg chg="add mod">
          <ac:chgData name="Hage Doley" userId="2b7922782aaefc81" providerId="LiveId" clId="{82064580-0EDE-4694-B4E9-E0CE570F2936}" dt="2024-12-20T04:27:11.212" v="871" actId="1076"/>
          <ac:graphicFrameMkLst>
            <pc:docMk/>
            <pc:sldMk cId="239428990" sldId="275"/>
            <ac:graphicFrameMk id="6" creationId="{8A6BF1F7-C28F-185B-C1E9-2C5C0478B7E4}"/>
          </ac:graphicFrameMkLst>
        </pc:graphicFrameChg>
      </pc:sldChg>
      <pc:sldChg chg="addSp delSp modSp new del mod setBg">
        <pc:chgData name="Hage Doley" userId="2b7922782aaefc81" providerId="LiveId" clId="{82064580-0EDE-4694-B4E9-E0CE570F2936}" dt="2024-12-20T04:28:00.429" v="875" actId="47"/>
        <pc:sldMkLst>
          <pc:docMk/>
          <pc:sldMk cId="507396318" sldId="276"/>
        </pc:sldMkLst>
      </pc:sldChg>
      <pc:sldChg chg="new del">
        <pc:chgData name="Hage Doley" userId="2b7922782aaefc81" providerId="LiveId" clId="{82064580-0EDE-4694-B4E9-E0CE570F2936}" dt="2024-12-20T04:37:43.581" v="930" actId="47"/>
        <pc:sldMkLst>
          <pc:docMk/>
          <pc:sldMk cId="1285577687" sldId="276"/>
        </pc:sldMkLst>
      </pc:sldChg>
      <pc:sldChg chg="add del">
        <pc:chgData name="Hage Doley" userId="2b7922782aaefc81" providerId="LiveId" clId="{82064580-0EDE-4694-B4E9-E0CE570F2936}" dt="2024-12-20T04:36:44.948" v="926" actId="47"/>
        <pc:sldMkLst>
          <pc:docMk/>
          <pc:sldMk cId="975813187" sldId="277"/>
        </pc:sldMkLst>
      </pc:sldChg>
      <pc:sldChg chg="addSp delSp modSp add mod modAnim">
        <pc:chgData name="Hage Doley" userId="2b7922782aaefc81" providerId="LiveId" clId="{82064580-0EDE-4694-B4E9-E0CE570F2936}" dt="2024-12-20T04:40:48.023" v="949" actId="122"/>
        <pc:sldMkLst>
          <pc:docMk/>
          <pc:sldMk cId="1140055741" sldId="277"/>
        </pc:sldMkLst>
        <pc:spChg chg="mod">
          <ac:chgData name="Hage Doley" userId="2b7922782aaefc81" providerId="LiveId" clId="{82064580-0EDE-4694-B4E9-E0CE570F2936}" dt="2024-12-20T04:40:48.023" v="949" actId="122"/>
          <ac:spMkLst>
            <pc:docMk/>
            <pc:sldMk cId="1140055741" sldId="277"/>
            <ac:spMk id="2" creationId="{0675E339-2D5B-FCBB-A16A-2D9FB5359C1E}"/>
          </ac:spMkLst>
        </pc:spChg>
        <pc:spChg chg="mod">
          <ac:chgData name="Hage Doley" userId="2b7922782aaefc81" providerId="LiveId" clId="{82064580-0EDE-4694-B4E9-E0CE570F2936}" dt="2024-12-20T04:37:56.596" v="931" actId="6549"/>
          <ac:spMkLst>
            <pc:docMk/>
            <pc:sldMk cId="1140055741" sldId="277"/>
            <ac:spMk id="3" creationId="{0E1FB82E-49F1-92D3-4AEC-DFC41C6F4EBB}"/>
          </ac:spMkLst>
        </pc:spChg>
        <pc:spChg chg="add mod">
          <ac:chgData name="Hage Doley" userId="2b7922782aaefc81" providerId="LiveId" clId="{82064580-0EDE-4694-B4E9-E0CE570F2936}" dt="2024-12-20T04:39:22.526" v="946" actId="403"/>
          <ac:spMkLst>
            <pc:docMk/>
            <pc:sldMk cId="1140055741" sldId="277"/>
            <ac:spMk id="5" creationId="{EEDBDA77-2187-536A-2B7F-3F57B4475FB6}"/>
          </ac:spMkLst>
        </pc:spChg>
      </pc:sldChg>
      <pc:sldChg chg="addSp modSp new del mod">
        <pc:chgData name="Hage Doley" userId="2b7922782aaefc81" providerId="LiveId" clId="{82064580-0EDE-4694-B4E9-E0CE570F2936}" dt="2024-12-20T04:36:30.479" v="924" actId="2696"/>
        <pc:sldMkLst>
          <pc:docMk/>
          <pc:sldMk cId="2922104398" sldId="277"/>
        </pc:sldMkLst>
      </pc:sldChg>
      <pc:sldChg chg="add del">
        <pc:chgData name="Hage Doley" userId="2b7922782aaefc81" providerId="LiveId" clId="{82064580-0EDE-4694-B4E9-E0CE570F2936}" dt="2024-12-20T04:37:32.705" v="928" actId="47"/>
        <pc:sldMkLst>
          <pc:docMk/>
          <pc:sldMk cId="3463509799" sldId="27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D403-BA2D-AE9D-47D9-96F3D8130C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5090FF9-9845-8956-6541-196E7B7798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A92F256-B4A6-1947-C37E-8C9F62721661}"/>
              </a:ext>
            </a:extLst>
          </p:cNvPr>
          <p:cNvSpPr>
            <a:spLocks noGrp="1"/>
          </p:cNvSpPr>
          <p:nvPr>
            <p:ph type="dt" sz="half" idx="10"/>
          </p:nvPr>
        </p:nvSpPr>
        <p:spPr/>
        <p:txBody>
          <a:bodyPr/>
          <a:lstStyle/>
          <a:p>
            <a:fld id="{E2E3415D-8E45-4347-B325-09F64BE743F7}" type="datetimeFigureOut">
              <a:rPr lang="en-IN" smtClean="0"/>
              <a:t>24-09-2026</a:t>
            </a:fld>
            <a:endParaRPr lang="en-IN"/>
          </a:p>
        </p:txBody>
      </p:sp>
      <p:sp>
        <p:nvSpPr>
          <p:cNvPr id="5" name="Footer Placeholder 4">
            <a:extLst>
              <a:ext uri="{FF2B5EF4-FFF2-40B4-BE49-F238E27FC236}">
                <a16:creationId xmlns:a16="http://schemas.microsoft.com/office/drawing/2014/main" id="{24CA8585-F673-EACC-5D9E-39D9328A7D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80495D-9A07-E6D9-EF54-FFCC88FA685E}"/>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1707035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35262-B19F-9212-4C08-62983A62805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35332AD-FF82-67F4-A5C8-6C332EC52C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F3B41DE-7EE0-5BB4-20C6-0EE81070F347}"/>
              </a:ext>
            </a:extLst>
          </p:cNvPr>
          <p:cNvSpPr>
            <a:spLocks noGrp="1"/>
          </p:cNvSpPr>
          <p:nvPr>
            <p:ph type="dt" sz="half" idx="10"/>
          </p:nvPr>
        </p:nvSpPr>
        <p:spPr/>
        <p:txBody>
          <a:bodyPr/>
          <a:lstStyle/>
          <a:p>
            <a:fld id="{E2E3415D-8E45-4347-B325-09F64BE743F7}" type="datetimeFigureOut">
              <a:rPr lang="en-IN" smtClean="0"/>
              <a:t>24-09-2026</a:t>
            </a:fld>
            <a:endParaRPr lang="en-IN"/>
          </a:p>
        </p:txBody>
      </p:sp>
      <p:sp>
        <p:nvSpPr>
          <p:cNvPr id="5" name="Footer Placeholder 4">
            <a:extLst>
              <a:ext uri="{FF2B5EF4-FFF2-40B4-BE49-F238E27FC236}">
                <a16:creationId xmlns:a16="http://schemas.microsoft.com/office/drawing/2014/main" id="{756A2929-3DD3-EDB4-1FDD-FCBF5E47E12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A293621-BA5A-4106-67E0-CA318EAAF8C6}"/>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2671016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B904A-2CDC-95D7-40E9-4FB17E0A60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67CE4C8-E3A4-D3F7-5F58-C81C159B15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022C99-0F33-8188-B574-162B17C9D242}"/>
              </a:ext>
            </a:extLst>
          </p:cNvPr>
          <p:cNvSpPr>
            <a:spLocks noGrp="1"/>
          </p:cNvSpPr>
          <p:nvPr>
            <p:ph type="dt" sz="half" idx="10"/>
          </p:nvPr>
        </p:nvSpPr>
        <p:spPr/>
        <p:txBody>
          <a:bodyPr/>
          <a:lstStyle/>
          <a:p>
            <a:fld id="{E2E3415D-8E45-4347-B325-09F64BE743F7}" type="datetimeFigureOut">
              <a:rPr lang="en-IN" smtClean="0"/>
              <a:t>24-09-2026</a:t>
            </a:fld>
            <a:endParaRPr lang="en-IN"/>
          </a:p>
        </p:txBody>
      </p:sp>
      <p:sp>
        <p:nvSpPr>
          <p:cNvPr id="5" name="Footer Placeholder 4">
            <a:extLst>
              <a:ext uri="{FF2B5EF4-FFF2-40B4-BE49-F238E27FC236}">
                <a16:creationId xmlns:a16="http://schemas.microsoft.com/office/drawing/2014/main" id="{5167A3D2-D84C-AC1E-710B-E982A23208E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8EEFC82-0B0D-7D15-D636-EC06C79FD3C8}"/>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1787688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04FB7-F410-11D7-5065-36FC84C8AE0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F4A3EE4-C55E-8B0A-5D95-6424A77759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E75F9A8-B73C-DF06-A4A8-C898AB79AD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14E042F-947A-9FA7-BD8E-0FD276E68875}"/>
              </a:ext>
            </a:extLst>
          </p:cNvPr>
          <p:cNvSpPr>
            <a:spLocks noGrp="1"/>
          </p:cNvSpPr>
          <p:nvPr>
            <p:ph type="dt" sz="half" idx="10"/>
          </p:nvPr>
        </p:nvSpPr>
        <p:spPr/>
        <p:txBody>
          <a:bodyPr/>
          <a:lstStyle/>
          <a:p>
            <a:fld id="{E2E3415D-8E45-4347-B325-09F64BE743F7}" type="datetimeFigureOut">
              <a:rPr lang="en-IN" smtClean="0"/>
              <a:t>24-09-2026</a:t>
            </a:fld>
            <a:endParaRPr lang="en-IN"/>
          </a:p>
        </p:txBody>
      </p:sp>
      <p:sp>
        <p:nvSpPr>
          <p:cNvPr id="6" name="Footer Placeholder 5">
            <a:extLst>
              <a:ext uri="{FF2B5EF4-FFF2-40B4-BE49-F238E27FC236}">
                <a16:creationId xmlns:a16="http://schemas.microsoft.com/office/drawing/2014/main" id="{D1D6F897-A081-C64C-AD88-109EEE56D5F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821F6B2-009D-384B-1F02-B13C341B0EDA}"/>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403898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0A2B0-F03F-1BA9-7FF1-2268455BCFE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FBBFC43-303C-359B-0CF4-13322B938E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C274A4-9308-AEB4-E620-C492C47E91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B8B60BF-EE9C-1F50-8C1C-DEF594F0D6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2CB429-4044-B0FB-B512-B718028BCD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FBCE03A-9B3C-C892-F352-00D747DDE37D}"/>
              </a:ext>
            </a:extLst>
          </p:cNvPr>
          <p:cNvSpPr>
            <a:spLocks noGrp="1"/>
          </p:cNvSpPr>
          <p:nvPr>
            <p:ph type="dt" sz="half" idx="10"/>
          </p:nvPr>
        </p:nvSpPr>
        <p:spPr/>
        <p:txBody>
          <a:bodyPr/>
          <a:lstStyle/>
          <a:p>
            <a:fld id="{E2E3415D-8E45-4347-B325-09F64BE743F7}" type="datetimeFigureOut">
              <a:rPr lang="en-IN" smtClean="0"/>
              <a:t>24-09-2026</a:t>
            </a:fld>
            <a:endParaRPr lang="en-IN"/>
          </a:p>
        </p:txBody>
      </p:sp>
      <p:sp>
        <p:nvSpPr>
          <p:cNvPr id="8" name="Footer Placeholder 7">
            <a:extLst>
              <a:ext uri="{FF2B5EF4-FFF2-40B4-BE49-F238E27FC236}">
                <a16:creationId xmlns:a16="http://schemas.microsoft.com/office/drawing/2014/main" id="{F0630450-80A2-E49C-756D-65EA531EDB4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618CA23-C016-8EDC-FBA2-63C536C1BF13}"/>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1142567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2FD73-799C-9962-9ADC-4FD2B9A054A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60564E4-1B53-0052-3FEB-DEBECE0B76E9}"/>
              </a:ext>
            </a:extLst>
          </p:cNvPr>
          <p:cNvSpPr>
            <a:spLocks noGrp="1"/>
          </p:cNvSpPr>
          <p:nvPr>
            <p:ph type="dt" sz="half" idx="10"/>
          </p:nvPr>
        </p:nvSpPr>
        <p:spPr/>
        <p:txBody>
          <a:bodyPr/>
          <a:lstStyle/>
          <a:p>
            <a:fld id="{E2E3415D-8E45-4347-B325-09F64BE743F7}" type="datetimeFigureOut">
              <a:rPr lang="en-IN" smtClean="0"/>
              <a:t>24-09-2026</a:t>
            </a:fld>
            <a:endParaRPr lang="en-IN"/>
          </a:p>
        </p:txBody>
      </p:sp>
      <p:sp>
        <p:nvSpPr>
          <p:cNvPr id="4" name="Footer Placeholder 3">
            <a:extLst>
              <a:ext uri="{FF2B5EF4-FFF2-40B4-BE49-F238E27FC236}">
                <a16:creationId xmlns:a16="http://schemas.microsoft.com/office/drawing/2014/main" id="{858D1FB4-82AC-762D-BA54-F437F76620A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AA145D4-B38D-1922-83F2-4BD8951556BB}"/>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1656372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CB0339-0FE4-9711-FB76-66BC2C06B467}"/>
              </a:ext>
            </a:extLst>
          </p:cNvPr>
          <p:cNvSpPr>
            <a:spLocks noGrp="1"/>
          </p:cNvSpPr>
          <p:nvPr>
            <p:ph type="dt" sz="half" idx="10"/>
          </p:nvPr>
        </p:nvSpPr>
        <p:spPr/>
        <p:txBody>
          <a:bodyPr/>
          <a:lstStyle/>
          <a:p>
            <a:fld id="{E2E3415D-8E45-4347-B325-09F64BE743F7}" type="datetimeFigureOut">
              <a:rPr lang="en-IN" smtClean="0"/>
              <a:t>24-09-2026</a:t>
            </a:fld>
            <a:endParaRPr lang="en-IN"/>
          </a:p>
        </p:txBody>
      </p:sp>
      <p:sp>
        <p:nvSpPr>
          <p:cNvPr id="3" name="Footer Placeholder 2">
            <a:extLst>
              <a:ext uri="{FF2B5EF4-FFF2-40B4-BE49-F238E27FC236}">
                <a16:creationId xmlns:a16="http://schemas.microsoft.com/office/drawing/2014/main" id="{FEB71F51-1960-EE83-4124-05E5A9F4652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770E723-8763-17CC-66B8-40A3DDC1B75A}"/>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1540723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E36D1-408A-1DE7-9463-999E766821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AC8EED6-15D1-DE0A-436C-B570824B12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4AEE478-7AFD-7A6F-EE74-6767A463A7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DCE6D5-A124-6A06-D7A6-C1492F6C2793}"/>
              </a:ext>
            </a:extLst>
          </p:cNvPr>
          <p:cNvSpPr>
            <a:spLocks noGrp="1"/>
          </p:cNvSpPr>
          <p:nvPr>
            <p:ph type="dt" sz="half" idx="10"/>
          </p:nvPr>
        </p:nvSpPr>
        <p:spPr/>
        <p:txBody>
          <a:bodyPr/>
          <a:lstStyle/>
          <a:p>
            <a:fld id="{E2E3415D-8E45-4347-B325-09F64BE743F7}" type="datetimeFigureOut">
              <a:rPr lang="en-IN" smtClean="0"/>
              <a:t>24-09-2026</a:t>
            </a:fld>
            <a:endParaRPr lang="en-IN"/>
          </a:p>
        </p:txBody>
      </p:sp>
      <p:sp>
        <p:nvSpPr>
          <p:cNvPr id="6" name="Footer Placeholder 5">
            <a:extLst>
              <a:ext uri="{FF2B5EF4-FFF2-40B4-BE49-F238E27FC236}">
                <a16:creationId xmlns:a16="http://schemas.microsoft.com/office/drawing/2014/main" id="{E5691B27-0CAA-FFB8-71DB-1362B07C4F0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B9ED538-A400-B8DB-6EC4-AB94B152B344}"/>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2490489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42E15-3426-EEFB-06E0-726706227B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7E0993A-E93D-4A25-9139-45836C18E9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7B2C48E-DBFA-C95B-C3B1-DBC7F560D9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2A3EF5-DE9B-9159-5C71-785B4ABD9EBA}"/>
              </a:ext>
            </a:extLst>
          </p:cNvPr>
          <p:cNvSpPr>
            <a:spLocks noGrp="1"/>
          </p:cNvSpPr>
          <p:nvPr>
            <p:ph type="dt" sz="half" idx="10"/>
          </p:nvPr>
        </p:nvSpPr>
        <p:spPr/>
        <p:txBody>
          <a:bodyPr/>
          <a:lstStyle/>
          <a:p>
            <a:fld id="{E2E3415D-8E45-4347-B325-09F64BE743F7}" type="datetimeFigureOut">
              <a:rPr lang="en-IN" smtClean="0"/>
              <a:t>24-09-2026</a:t>
            </a:fld>
            <a:endParaRPr lang="en-IN"/>
          </a:p>
        </p:txBody>
      </p:sp>
      <p:sp>
        <p:nvSpPr>
          <p:cNvPr id="6" name="Footer Placeholder 5">
            <a:extLst>
              <a:ext uri="{FF2B5EF4-FFF2-40B4-BE49-F238E27FC236}">
                <a16:creationId xmlns:a16="http://schemas.microsoft.com/office/drawing/2014/main" id="{02F34FD3-AE59-881B-9E8B-61B053CB7FD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DD2F2EF-2456-3AD8-DBC1-0FB71888B3EE}"/>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3885817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F488A-582A-BC4B-44FA-4BF9EEBC6EB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076348B-413F-3E66-5848-857601A900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1C2B75E-DCBB-8669-3E4A-661BB5809B76}"/>
              </a:ext>
            </a:extLst>
          </p:cNvPr>
          <p:cNvSpPr>
            <a:spLocks noGrp="1"/>
          </p:cNvSpPr>
          <p:nvPr>
            <p:ph type="dt" sz="half" idx="10"/>
          </p:nvPr>
        </p:nvSpPr>
        <p:spPr/>
        <p:txBody>
          <a:bodyPr/>
          <a:lstStyle/>
          <a:p>
            <a:fld id="{E2E3415D-8E45-4347-B325-09F64BE743F7}" type="datetimeFigureOut">
              <a:rPr lang="en-IN" smtClean="0"/>
              <a:t>24-09-2026</a:t>
            </a:fld>
            <a:endParaRPr lang="en-IN"/>
          </a:p>
        </p:txBody>
      </p:sp>
      <p:sp>
        <p:nvSpPr>
          <p:cNvPr id="5" name="Footer Placeholder 4">
            <a:extLst>
              <a:ext uri="{FF2B5EF4-FFF2-40B4-BE49-F238E27FC236}">
                <a16:creationId xmlns:a16="http://schemas.microsoft.com/office/drawing/2014/main" id="{D61AEC11-5A76-4AB5-AA90-5FBC5D533B9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FFF0D2B-772F-C8B3-30F4-66111C9FF8FB}"/>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2070876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97D7F5-65E2-23D5-3D45-3B13CAAF946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050E7C1-BA2F-DD67-9C52-C765941B3F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2DFC6F6-0C6C-A02D-F2A7-CAF1B0CB6BBB}"/>
              </a:ext>
            </a:extLst>
          </p:cNvPr>
          <p:cNvSpPr>
            <a:spLocks noGrp="1"/>
          </p:cNvSpPr>
          <p:nvPr>
            <p:ph type="dt" sz="half" idx="10"/>
          </p:nvPr>
        </p:nvSpPr>
        <p:spPr/>
        <p:txBody>
          <a:bodyPr/>
          <a:lstStyle/>
          <a:p>
            <a:fld id="{E2E3415D-8E45-4347-B325-09F64BE743F7}" type="datetimeFigureOut">
              <a:rPr lang="en-IN" smtClean="0"/>
              <a:t>24-09-2026</a:t>
            </a:fld>
            <a:endParaRPr lang="en-IN"/>
          </a:p>
        </p:txBody>
      </p:sp>
      <p:sp>
        <p:nvSpPr>
          <p:cNvPr id="5" name="Footer Placeholder 4">
            <a:extLst>
              <a:ext uri="{FF2B5EF4-FFF2-40B4-BE49-F238E27FC236}">
                <a16:creationId xmlns:a16="http://schemas.microsoft.com/office/drawing/2014/main" id="{FFCE8D2A-75B4-A97A-FEF7-A2CD8A38F13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A2D188B-10C3-C724-E9CA-E5DC649CBC8E}"/>
              </a:ext>
            </a:extLst>
          </p:cNvPr>
          <p:cNvSpPr>
            <a:spLocks noGrp="1"/>
          </p:cNvSpPr>
          <p:nvPr>
            <p:ph type="sldNum" sz="quarter" idx="12"/>
          </p:nvPr>
        </p:nvSpPr>
        <p:spPr/>
        <p:txBody>
          <a:bodyPr/>
          <a:lstStyle/>
          <a:p>
            <a:fld id="{4299C779-3380-44EE-ABB3-3BFA005C9555}" type="slidenum">
              <a:rPr lang="en-IN" smtClean="0"/>
              <a:t>‹#›</a:t>
            </a:fld>
            <a:endParaRPr lang="en-IN"/>
          </a:p>
        </p:txBody>
      </p:sp>
    </p:spTree>
    <p:extLst>
      <p:ext uri="{BB962C8B-B14F-4D97-AF65-F5344CB8AC3E}">
        <p14:creationId xmlns:p14="http://schemas.microsoft.com/office/powerpoint/2010/main" val="839395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BF4792-70CF-A4B1-C5A7-B0F2056B64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6DA60A7-CFB4-348E-DD19-7E9A551895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57A4BC4-527C-E7B6-7E9F-49B6BAC8F5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E3415D-8E45-4347-B325-09F64BE743F7}" type="datetimeFigureOut">
              <a:rPr lang="en-IN" smtClean="0"/>
              <a:t>24-09-2026</a:t>
            </a:fld>
            <a:endParaRPr lang="en-IN"/>
          </a:p>
        </p:txBody>
      </p:sp>
      <p:sp>
        <p:nvSpPr>
          <p:cNvPr id="5" name="Footer Placeholder 4">
            <a:extLst>
              <a:ext uri="{FF2B5EF4-FFF2-40B4-BE49-F238E27FC236}">
                <a16:creationId xmlns:a16="http://schemas.microsoft.com/office/drawing/2014/main" id="{08464483-F406-91E2-8706-AFBEE17423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9DD06A71-AACC-875B-8F90-9303948DBD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99C779-3380-44EE-ABB3-3BFA005C9555}" type="slidenum">
              <a:rPr lang="en-IN" smtClean="0"/>
              <a:t>‹#›</a:t>
            </a:fld>
            <a:endParaRPr lang="en-IN"/>
          </a:p>
        </p:txBody>
      </p:sp>
    </p:spTree>
    <p:extLst>
      <p:ext uri="{BB962C8B-B14F-4D97-AF65-F5344CB8AC3E}">
        <p14:creationId xmlns:p14="http://schemas.microsoft.com/office/powerpoint/2010/main" val="767091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2CAAE-C183-634E-3F7B-047E41A56BA0}"/>
              </a:ext>
            </a:extLst>
          </p:cNvPr>
          <p:cNvSpPr>
            <a:spLocks noGrp="1"/>
          </p:cNvSpPr>
          <p:nvPr>
            <p:ph type="title"/>
          </p:nvPr>
        </p:nvSpPr>
        <p:spPr>
          <a:xfrm>
            <a:off x="838200" y="1508125"/>
            <a:ext cx="10515600" cy="1325563"/>
          </a:xfrm>
        </p:spPr>
        <p:txBody>
          <a:bodyPr>
            <a:normAutofit/>
          </a:bodyPr>
          <a:lstStyle/>
          <a:p>
            <a:pPr algn="ctr"/>
            <a:r>
              <a:rPr lang="en-IN" sz="4800" dirty="0"/>
              <a:t>Understanding Paradoxes</a:t>
            </a:r>
          </a:p>
        </p:txBody>
      </p:sp>
      <p:sp>
        <p:nvSpPr>
          <p:cNvPr id="3" name="Content Placeholder 2">
            <a:extLst>
              <a:ext uri="{FF2B5EF4-FFF2-40B4-BE49-F238E27FC236}">
                <a16:creationId xmlns:a16="http://schemas.microsoft.com/office/drawing/2014/main" id="{5540E437-0254-02AA-2770-025B622F3C61}"/>
              </a:ext>
            </a:extLst>
          </p:cNvPr>
          <p:cNvSpPr>
            <a:spLocks noGrp="1"/>
          </p:cNvSpPr>
          <p:nvPr>
            <p:ph idx="1"/>
          </p:nvPr>
        </p:nvSpPr>
        <p:spPr/>
        <p:txBody>
          <a:bodyPr>
            <a:normAutofit/>
          </a:bodyPr>
          <a:lstStyle/>
          <a:p>
            <a:pPr algn="ctr"/>
            <a:endParaRPr lang="en-IN" dirty="0"/>
          </a:p>
          <a:p>
            <a:pPr algn="ctr"/>
            <a:endParaRPr lang="en-IN" dirty="0"/>
          </a:p>
          <a:p>
            <a:pPr algn="ctr"/>
            <a:endParaRPr lang="en-IN" dirty="0"/>
          </a:p>
          <a:p>
            <a:pPr algn="ctr"/>
            <a:endParaRPr lang="en-IN" dirty="0"/>
          </a:p>
          <a:p>
            <a:pPr marL="0" indent="0" algn="ctr">
              <a:buNone/>
            </a:pPr>
            <a:r>
              <a:rPr lang="en-IN" sz="1800" dirty="0"/>
              <a:t>by</a:t>
            </a:r>
          </a:p>
          <a:p>
            <a:pPr marL="0" indent="0" algn="ctr">
              <a:buNone/>
            </a:pPr>
            <a:r>
              <a:rPr lang="en-IN" sz="2000" dirty="0"/>
              <a:t>Dr Hage Doley</a:t>
            </a:r>
          </a:p>
          <a:p>
            <a:pPr marL="0" indent="0" algn="ctr">
              <a:buNone/>
            </a:pPr>
            <a:r>
              <a:rPr lang="en-IN" sz="1800" dirty="0"/>
              <a:t>Assistant Professor</a:t>
            </a:r>
          </a:p>
          <a:p>
            <a:pPr marL="0" indent="0" algn="ctr">
              <a:buNone/>
            </a:pPr>
            <a:r>
              <a:rPr lang="en-IN" sz="1800" dirty="0"/>
              <a:t>Department of Physics</a:t>
            </a:r>
          </a:p>
          <a:p>
            <a:pPr marL="0" indent="0" algn="ctr">
              <a:buNone/>
            </a:pPr>
            <a:r>
              <a:rPr lang="en-IN" sz="1800" dirty="0"/>
              <a:t>I. G. Govt. College, </a:t>
            </a:r>
            <a:r>
              <a:rPr lang="en-IN" sz="1800"/>
              <a:t>Tezu</a:t>
            </a:r>
            <a:endParaRPr lang="en-IN" sz="1800" dirty="0"/>
          </a:p>
          <a:p>
            <a:pPr marL="0" indent="0" algn="ctr">
              <a:buNone/>
            </a:pPr>
            <a:r>
              <a:rPr lang="en-IN" sz="1800" dirty="0"/>
              <a:t>hagedoley@gmail.com</a:t>
            </a:r>
          </a:p>
        </p:txBody>
      </p:sp>
    </p:spTree>
    <p:extLst>
      <p:ext uri="{BB962C8B-B14F-4D97-AF65-F5344CB8AC3E}">
        <p14:creationId xmlns:p14="http://schemas.microsoft.com/office/powerpoint/2010/main" val="4260557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E06EC-F7A2-4AC1-D8FB-6E59BA383B61}"/>
              </a:ext>
            </a:extLst>
          </p:cNvPr>
          <p:cNvSpPr>
            <a:spLocks noGrp="1"/>
          </p:cNvSpPr>
          <p:nvPr>
            <p:ph type="ctrTitle"/>
          </p:nvPr>
        </p:nvSpPr>
        <p:spPr>
          <a:xfrm>
            <a:off x="1524000" y="1122363"/>
            <a:ext cx="9144000" cy="1043894"/>
          </a:xfrm>
        </p:spPr>
        <p:txBody>
          <a:bodyPr>
            <a:normAutofit/>
          </a:bodyPr>
          <a:lstStyle/>
          <a:p>
            <a:r>
              <a:rPr lang="en-IN" sz="5400" dirty="0"/>
              <a:t>Paradoxes</a:t>
            </a:r>
          </a:p>
        </p:txBody>
      </p:sp>
      <p:sp>
        <p:nvSpPr>
          <p:cNvPr id="3" name="Subtitle 2">
            <a:extLst>
              <a:ext uri="{FF2B5EF4-FFF2-40B4-BE49-F238E27FC236}">
                <a16:creationId xmlns:a16="http://schemas.microsoft.com/office/drawing/2014/main" id="{190EF7DF-3E4E-4E4B-B5AA-54632889E101}"/>
              </a:ext>
            </a:extLst>
          </p:cNvPr>
          <p:cNvSpPr>
            <a:spLocks noGrp="1"/>
          </p:cNvSpPr>
          <p:nvPr>
            <p:ph type="subTitle" idx="1"/>
          </p:nvPr>
        </p:nvSpPr>
        <p:spPr>
          <a:xfrm>
            <a:off x="1524000" y="2362200"/>
            <a:ext cx="9144000" cy="2895600"/>
          </a:xfrm>
        </p:spPr>
        <p:txBody>
          <a:bodyPr>
            <a:normAutofit/>
          </a:bodyPr>
          <a:lstStyle/>
          <a:p>
            <a:pPr marL="285750" indent="-285750" algn="l">
              <a:lnSpc>
                <a:spcPct val="115000"/>
              </a:lnSpc>
              <a:spcAft>
                <a:spcPts val="1000"/>
              </a:spcAft>
              <a:buFont typeface="Arial" panose="020B0604020202020204" pitchFamily="34" charset="0"/>
              <a:buChar char="•"/>
            </a:pPr>
            <a:r>
              <a:rPr lang="en-IN" kern="100" dirty="0">
                <a:effectLst/>
                <a:latin typeface="Calibri" panose="020F0502020204030204" pitchFamily="34" charset="0"/>
                <a:ea typeface="Calibri" panose="020F0502020204030204" pitchFamily="34" charset="0"/>
                <a:cs typeface="Times New Roman" panose="02020603050405020304" pitchFamily="18" charset="0"/>
              </a:rPr>
              <a:t>Etymology: From Greek roots:</a:t>
            </a:r>
          </a:p>
          <a:p>
            <a:pPr marL="285750" indent="-285750" algn="l">
              <a:lnSpc>
                <a:spcPct val="115000"/>
              </a:lnSpc>
              <a:spcAft>
                <a:spcPts val="1000"/>
              </a:spcAft>
              <a:buFont typeface="Arial" panose="020B0604020202020204" pitchFamily="34" charset="0"/>
              <a:buChar char="•"/>
            </a:pPr>
            <a:r>
              <a:rPr lang="en-IN" kern="100" dirty="0">
                <a:effectLst/>
                <a:latin typeface="Calibri" panose="020F0502020204030204" pitchFamily="34" charset="0"/>
                <a:ea typeface="Calibri" panose="020F0502020204030204" pitchFamily="34" charset="0"/>
                <a:cs typeface="Times New Roman" panose="02020603050405020304" pitchFamily="18" charset="0"/>
              </a:rPr>
              <a:t>  "Para" = beyond/against</a:t>
            </a:r>
          </a:p>
          <a:p>
            <a:pPr marL="285750" indent="-285750" algn="l">
              <a:lnSpc>
                <a:spcPct val="115000"/>
              </a:lnSpc>
              <a:spcAft>
                <a:spcPts val="1000"/>
              </a:spcAft>
              <a:buFont typeface="Arial" panose="020B0604020202020204" pitchFamily="34" charset="0"/>
              <a:buChar char="•"/>
            </a:pPr>
            <a:r>
              <a:rPr lang="en-IN" kern="100" dirty="0">
                <a:effectLst/>
                <a:latin typeface="Calibri" panose="020F0502020204030204" pitchFamily="34" charset="0"/>
                <a:ea typeface="Calibri" panose="020F0502020204030204" pitchFamily="34" charset="0"/>
                <a:cs typeface="Times New Roman" panose="02020603050405020304" pitchFamily="18" charset="0"/>
              </a:rPr>
              <a:t> "Dox" = belief/opinion</a:t>
            </a:r>
          </a:p>
          <a:p>
            <a:pPr marL="285750" indent="-285750" algn="l">
              <a:buFont typeface="Arial" panose="020B0604020202020204" pitchFamily="34" charset="0"/>
              <a:buChar char="•"/>
            </a:pPr>
            <a:r>
              <a:rPr lang="en-IN" dirty="0">
                <a:effectLst/>
                <a:latin typeface="Calibri" panose="020F0502020204030204" pitchFamily="34" charset="0"/>
                <a:ea typeface="Calibri" panose="020F0502020204030204" pitchFamily="34" charset="0"/>
                <a:cs typeface="Times New Roman" panose="02020603050405020304" pitchFamily="18" charset="0"/>
              </a:rPr>
              <a:t>Not always contradictory: Can be true yet counterintuitive</a:t>
            </a:r>
            <a:endParaRPr lang="en-IN" sz="3200" dirty="0"/>
          </a:p>
        </p:txBody>
      </p:sp>
    </p:spTree>
    <p:extLst>
      <p:ext uri="{BB962C8B-B14F-4D97-AF65-F5344CB8AC3E}">
        <p14:creationId xmlns:p14="http://schemas.microsoft.com/office/powerpoint/2010/main" val="2139486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92EE4-CE75-8074-C5C0-2C1AF70B14D9}"/>
              </a:ext>
            </a:extLst>
          </p:cNvPr>
          <p:cNvSpPr>
            <a:spLocks noGrp="1"/>
          </p:cNvSpPr>
          <p:nvPr>
            <p:ph type="title"/>
          </p:nvPr>
        </p:nvSpPr>
        <p:spPr/>
        <p:txBody>
          <a:bodyPr>
            <a:normAutofit/>
          </a:bodyPr>
          <a:lstStyle/>
          <a:p>
            <a:r>
              <a:rPr lang="en-IN" sz="2000" b="1" dirty="0">
                <a:effectLst/>
                <a:latin typeface="Calibri" panose="020F0502020204030204" pitchFamily="34" charset="0"/>
                <a:ea typeface="Calibri" panose="020F0502020204030204" pitchFamily="34" charset="0"/>
                <a:cs typeface="Times New Roman" panose="02020603050405020304" pitchFamily="18" charset="0"/>
              </a:rPr>
              <a:t>Types of Paradoxes</a:t>
            </a:r>
            <a:endParaRPr lang="en-IN" sz="4800" b="1" dirty="0"/>
          </a:p>
        </p:txBody>
      </p:sp>
      <p:sp>
        <p:nvSpPr>
          <p:cNvPr id="3" name="Content Placeholder 2">
            <a:extLst>
              <a:ext uri="{FF2B5EF4-FFF2-40B4-BE49-F238E27FC236}">
                <a16:creationId xmlns:a16="http://schemas.microsoft.com/office/drawing/2014/main" id="{21CE11BF-D944-9A55-F5F8-97905CA5987C}"/>
              </a:ext>
            </a:extLst>
          </p:cNvPr>
          <p:cNvSpPr>
            <a:spLocks noGrp="1"/>
          </p:cNvSpPr>
          <p:nvPr>
            <p:ph idx="1"/>
          </p:nvPr>
        </p:nvSpPr>
        <p:spPr>
          <a:xfrm>
            <a:off x="838200" y="1466396"/>
            <a:ext cx="10515600" cy="4351338"/>
          </a:xfrm>
        </p:spPr>
        <p:txBody>
          <a:bodyPr>
            <a:normAutofit fontScale="77500" lnSpcReduction="20000"/>
          </a:bodyPr>
          <a:lstStyle/>
          <a:p>
            <a:pPr marL="0" indent="0">
              <a:lnSpc>
                <a:spcPct val="115000"/>
              </a:lnSpc>
              <a:spcAft>
                <a:spcPts val="1000"/>
              </a:spcAft>
              <a:buNone/>
            </a:pPr>
            <a:r>
              <a:rPr lang="en-IN" sz="2100" b="1" kern="100" dirty="0">
                <a:effectLst/>
                <a:latin typeface="Calibri" panose="020F0502020204030204" pitchFamily="34" charset="0"/>
                <a:ea typeface="Calibri" panose="020F0502020204030204" pitchFamily="34" charset="0"/>
                <a:cs typeface="Times New Roman" panose="02020603050405020304" pitchFamily="18" charset="0"/>
              </a:rPr>
              <a:t>1. Veridical Paradox:</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Counterintuitive but true.</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Examples: Birthday Paradox, Newcomb’s Paradox, Hilbert’s Hotel.</a:t>
            </a:r>
          </a:p>
          <a:p>
            <a:pPr marL="0" indent="0">
              <a:lnSpc>
                <a:spcPct val="115000"/>
              </a:lnSpc>
              <a:spcAft>
                <a:spcPts val="1000"/>
              </a:spcAft>
              <a:buNone/>
            </a:pPr>
            <a:r>
              <a:rPr lang="en-IN" sz="2100" b="1" kern="100" dirty="0">
                <a:effectLst/>
                <a:latin typeface="Calibri" panose="020F0502020204030204" pitchFamily="34" charset="0"/>
                <a:ea typeface="Calibri" panose="020F0502020204030204" pitchFamily="34" charset="0"/>
                <a:cs typeface="Times New Roman" panose="02020603050405020304" pitchFamily="18" charset="0"/>
              </a:rPr>
              <a:t>2. Falsidical Paradox:</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Appears logical but false.</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Examples: Zeno’s paradoxes, classical physics misunderstandings.</a:t>
            </a:r>
          </a:p>
          <a:p>
            <a:pPr marL="0" indent="0">
              <a:lnSpc>
                <a:spcPct val="115000"/>
              </a:lnSpc>
              <a:spcAft>
                <a:spcPts val="1000"/>
              </a:spcAft>
              <a:buNone/>
            </a:pPr>
            <a:r>
              <a:rPr lang="en-IN" sz="2100" b="1" kern="100" dirty="0">
                <a:effectLst/>
                <a:latin typeface="Calibri" panose="020F0502020204030204" pitchFamily="34" charset="0"/>
                <a:ea typeface="Calibri" panose="020F0502020204030204" pitchFamily="34" charset="0"/>
                <a:cs typeface="Times New Roman" panose="02020603050405020304" pitchFamily="18" charset="0"/>
              </a:rPr>
              <a:t>3. Antinomy (Self-Contradictory):</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Statements that contradict themselves.</a:t>
            </a:r>
          </a:p>
          <a:p>
            <a:pPr>
              <a:lnSpc>
                <a:spcPct val="115000"/>
              </a:lnSpc>
              <a:spcAft>
                <a:spcPts val="1000"/>
              </a:spcAft>
            </a:pPr>
            <a:r>
              <a:rPr lang="en-IN" sz="2100" kern="100" dirty="0">
                <a:effectLst/>
                <a:latin typeface="Calibri" panose="020F0502020204030204" pitchFamily="34" charset="0"/>
                <a:ea typeface="Calibri" panose="020F0502020204030204" pitchFamily="34" charset="0"/>
                <a:cs typeface="Times New Roman" panose="02020603050405020304" pitchFamily="18" charset="0"/>
              </a:rPr>
              <a:t>   Examples: Liar Paradox, Grandfather Paradox.</a:t>
            </a:r>
          </a:p>
          <a:p>
            <a:endParaRPr lang="en-IN" dirty="0"/>
          </a:p>
        </p:txBody>
      </p:sp>
    </p:spTree>
    <p:extLst>
      <p:ext uri="{BB962C8B-B14F-4D97-AF65-F5344CB8AC3E}">
        <p14:creationId xmlns:p14="http://schemas.microsoft.com/office/powerpoint/2010/main" val="2865867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292F7-2E0F-C634-79BA-7B8A5ED29A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5E339-2D5B-FCBB-A16A-2D9FB5359C1E}"/>
              </a:ext>
            </a:extLst>
          </p:cNvPr>
          <p:cNvSpPr>
            <a:spLocks noGrp="1"/>
          </p:cNvSpPr>
          <p:nvPr>
            <p:ph type="title"/>
          </p:nvPr>
        </p:nvSpPr>
        <p:spPr>
          <a:xfrm>
            <a:off x="838200" y="365125"/>
            <a:ext cx="10515600" cy="1801132"/>
          </a:xfrm>
        </p:spPr>
        <p:txBody>
          <a:bodyPr>
            <a:normAutofit/>
          </a:bodyPr>
          <a:lstStyle/>
          <a:p>
            <a:pPr algn="ctr"/>
            <a:r>
              <a:rPr lang="en-IN" sz="2400" b="1" kern="100" dirty="0">
                <a:effectLst/>
                <a:latin typeface="Calibri" panose="020F0502020204030204" pitchFamily="34" charset="0"/>
                <a:ea typeface="Calibri" panose="020F0502020204030204" pitchFamily="34" charset="0"/>
                <a:cs typeface="Times New Roman" panose="02020603050405020304" pitchFamily="18" charset="0"/>
              </a:rPr>
              <a:t>The Birthday Paradox </a:t>
            </a:r>
            <a:br>
              <a:rPr lang="en-IN" sz="2400" b="1" kern="100" dirty="0">
                <a:effectLst/>
                <a:latin typeface="Calibri" panose="020F0502020204030204" pitchFamily="34" charset="0"/>
                <a:ea typeface="Calibri" panose="020F0502020204030204" pitchFamily="34" charset="0"/>
                <a:cs typeface="Times New Roman" panose="02020603050405020304" pitchFamily="18" charset="0"/>
              </a:rPr>
            </a:br>
            <a:br>
              <a:rPr lang="en-IN" sz="2400" kern="100" dirty="0">
                <a:effectLst/>
                <a:latin typeface="Calibri" panose="020F0502020204030204" pitchFamily="34" charset="0"/>
                <a:ea typeface="Calibri" panose="020F0502020204030204" pitchFamily="34" charset="0"/>
                <a:cs typeface="Times New Roman" panose="02020603050405020304" pitchFamily="18" charset="0"/>
              </a:rPr>
            </a:br>
            <a:r>
              <a:rPr lang="en-IN" sz="2400" kern="100" dirty="0">
                <a:effectLst/>
                <a:latin typeface="Calibri" panose="020F0502020204030204" pitchFamily="34" charset="0"/>
                <a:ea typeface="Calibri" panose="020F0502020204030204" pitchFamily="34" charset="0"/>
                <a:cs typeface="Times New Roman" panose="02020603050405020304" pitchFamily="18" charset="0"/>
              </a:rPr>
              <a:t>How many people should be in a room to have at least 50%  of the chance of sharing the same birthday?</a:t>
            </a:r>
            <a:endParaRPr lang="en-IN" sz="5400" dirty="0"/>
          </a:p>
        </p:txBody>
      </p:sp>
      <p:sp>
        <p:nvSpPr>
          <p:cNvPr id="3" name="Content Placeholder 2">
            <a:extLst>
              <a:ext uri="{FF2B5EF4-FFF2-40B4-BE49-F238E27FC236}">
                <a16:creationId xmlns:a16="http://schemas.microsoft.com/office/drawing/2014/main" id="{0E1FB82E-49F1-92D3-4AEC-DFC41C6F4EBB}"/>
              </a:ext>
            </a:extLst>
          </p:cNvPr>
          <p:cNvSpPr>
            <a:spLocks noGrp="1"/>
          </p:cNvSpPr>
          <p:nvPr>
            <p:ph idx="1"/>
          </p:nvPr>
        </p:nvSpPr>
        <p:spPr>
          <a:xfrm>
            <a:off x="838199" y="2721427"/>
            <a:ext cx="10515600" cy="3673249"/>
          </a:xfrm>
        </p:spPr>
        <p:txBody>
          <a:bodyPr/>
          <a:lstStyle/>
          <a:p>
            <a:endParaRPr lang="en-IN" dirty="0"/>
          </a:p>
          <a:p>
            <a:endParaRPr lang="en-IN" dirty="0"/>
          </a:p>
        </p:txBody>
      </p:sp>
      <p:sp>
        <p:nvSpPr>
          <p:cNvPr id="5" name="TextBox 4">
            <a:extLst>
              <a:ext uri="{FF2B5EF4-FFF2-40B4-BE49-F238E27FC236}">
                <a16:creationId xmlns:a16="http://schemas.microsoft.com/office/drawing/2014/main" id="{EEDBDA77-2187-536A-2B7F-3F57B4475FB6}"/>
              </a:ext>
            </a:extLst>
          </p:cNvPr>
          <p:cNvSpPr txBox="1"/>
          <p:nvPr/>
        </p:nvSpPr>
        <p:spPr>
          <a:xfrm>
            <a:off x="838201" y="2775857"/>
            <a:ext cx="10178142" cy="1938992"/>
          </a:xfrm>
          <a:prstGeom prst="rect">
            <a:avLst/>
          </a:prstGeom>
          <a:noFill/>
        </p:spPr>
        <p:txBody>
          <a:bodyPr wrap="square" rtlCol="0">
            <a:spAutoFit/>
          </a:bodyPr>
          <a:lstStyle/>
          <a:p>
            <a:pPr marL="0" indent="0" algn="just">
              <a:buNone/>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en-IN" sz="2400" i="1" kern="100" dirty="0">
                <a:effectLst/>
                <a:latin typeface="Calibri" panose="020F0502020204030204" pitchFamily="34" charset="0"/>
                <a:ea typeface="Calibri" panose="020F0502020204030204" pitchFamily="34" charset="0"/>
                <a:cs typeface="Times New Roman" panose="02020603050405020304" pitchFamily="18" charset="0"/>
              </a:rPr>
              <a:t>In a group of only 23 people, there is a 50.8% chance that at least two of them share the same birthday. This seems surprising because intuitively, one might think you’d need about half of 365 (roughly 180 people) to reach such a probability.</a:t>
            </a:r>
          </a:p>
        </p:txBody>
      </p:sp>
    </p:spTree>
    <p:extLst>
      <p:ext uri="{BB962C8B-B14F-4D97-AF65-F5344CB8AC3E}">
        <p14:creationId xmlns:p14="http://schemas.microsoft.com/office/powerpoint/2010/main" val="114005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200"/>
                                  </p:iterate>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D0D47-CC15-A1D8-1C77-6DFEE0854699}"/>
              </a:ext>
            </a:extLst>
          </p:cNvPr>
          <p:cNvSpPr>
            <a:spLocks noGrp="1"/>
          </p:cNvSpPr>
          <p:nvPr>
            <p:ph type="title"/>
          </p:nvPr>
        </p:nvSpPr>
        <p:spPr/>
        <p:txBody>
          <a:bodyPr/>
          <a:lstStyle/>
          <a:p>
            <a:endParaRPr lang="en-IN"/>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CA71A41-4259-2796-F11A-327EBC0A0868}"/>
                  </a:ext>
                </a:extLst>
              </p:cNvPr>
              <p:cNvSpPr>
                <a:spLocks noGrp="1"/>
              </p:cNvSpPr>
              <p:nvPr>
                <p:ph idx="1"/>
              </p:nvPr>
            </p:nvSpPr>
            <p:spPr>
              <a:xfrm>
                <a:off x="838200" y="620486"/>
                <a:ext cx="10515600" cy="5556477"/>
              </a:xfrm>
            </p:spPr>
            <p:txBody>
              <a:bodyPr>
                <a:normAutofit fontScale="85000" lnSpcReduction="20000"/>
              </a:bodyPr>
              <a:lstStyle/>
              <a:p>
                <a:pPr marL="0" indent="0">
                  <a:lnSpc>
                    <a:spcPct val="120000"/>
                  </a:lnSpc>
                  <a:spcAft>
                    <a:spcPts val="1000"/>
                  </a:spcAft>
                  <a:buNone/>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Mathematical Explanation</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Aft>
                    <a:spcPts val="1000"/>
                  </a:spcAft>
                  <a:buFont typeface="+mj-lt"/>
                  <a:buAutoNum type="arabicPeriod"/>
                  <a:tabLst>
                    <a:tab pos="457200" algn="l"/>
                  </a:tabLst>
                </a:pP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Step 1: Opposite Probability (No Shared Birthdays)</a:t>
                </a:r>
                <a:endParaRPr lang="en-IN"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20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To calculate the probability of at least two people sharing a birthday, we first calculate the opposite: the probability that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everyone has a different birthday</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20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For simplicity, assume 365 days in a year (ignoring leap years for now).</a:t>
                </a:r>
              </a:p>
              <a:p>
                <a:pPr marL="742950" lvl="1" indent="-285750">
                  <a:lnSpc>
                    <a:spcPct val="120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The first person can have any birthday: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365/365</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(100%).</a:t>
                </a:r>
              </a:p>
              <a:p>
                <a:pPr marL="742950" lvl="1" indent="-285750">
                  <a:lnSpc>
                    <a:spcPct val="120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The second person must have a different birthday: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364/365</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20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The third person must also have a different birthday: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363/365</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and so on.</a:t>
                </a:r>
              </a:p>
              <a:p>
                <a:pPr>
                  <a:lnSpc>
                    <a:spcPct val="120000"/>
                  </a:lnSpc>
                  <a:spcAft>
                    <a:spcPts val="1000"/>
                  </a:spcAf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For </a:t>
                </a:r>
                <a:r>
                  <a:rPr lang="en-IN" sz="1400" i="1" kern="100" dirty="0">
                    <a:effectLst/>
                    <a:latin typeface="Calibri" panose="020F0502020204030204" pitchFamily="34" charset="0"/>
                    <a:ea typeface="Calibri" panose="020F0502020204030204" pitchFamily="34" charset="0"/>
                    <a:cs typeface="Times New Roman" panose="02020603050405020304" pitchFamily="18" charset="0"/>
                  </a:rPr>
                  <a:t>n</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people, the probability </a:t>
                </a:r>
                <a:r>
                  <a:rPr lang="en-IN" sz="1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(no shared birthdays) is:</a:t>
                </a:r>
              </a:p>
              <a:p>
                <a:pPr>
                  <a:lnSpc>
                    <a:spcPct val="120000"/>
                  </a:lnSpc>
                  <a:spcAft>
                    <a:spcPts val="1000"/>
                  </a:spcAft>
                </a:pPr>
                <a:r>
                  <a:rPr lang="en-IN" sz="1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(no shared birthdays) = </a:t>
                </a:r>
                <a14:m>
                  <m:oMath xmlns:m="http://schemas.openxmlformats.org/officeDocument/2006/math">
                    <m:f>
                      <m:f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num>
                      <m:den>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den>
                    </m:f>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364</m:t>
                        </m:r>
                      </m:num>
                      <m:den>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den>
                    </m:f>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363</m:t>
                        </m:r>
                      </m:num>
                      <m:den>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den>
                    </m:f>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den>
                    </m:f>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num>
                      <m:den>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𝑛</m:t>
                        </m:r>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IN" sz="16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365</m:t>
                            </m:r>
                          </m:e>
                          <m:sup>
                            <m:r>
                              <a:rPr lang="en-IN" sz="1600" i="1" kern="100">
                                <a:effectLst/>
                                <a:latin typeface="Cambria Math" panose="02040503050406030204" pitchFamily="18" charset="0"/>
                                <a:ea typeface="Calibri" panose="020F0502020204030204" pitchFamily="34" charset="0"/>
                                <a:cs typeface="Times New Roman" panose="02020603050405020304" pitchFamily="18" charset="0"/>
                              </a:rPr>
                              <m:t>𝑛</m:t>
                            </m:r>
                          </m:sup>
                        </m:sSup>
                      </m:den>
                    </m:f>
                  </m:oMath>
                </a14:m>
                <a:endParaRPr lang="en-IN"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Aft>
                    <a:spcPts val="1000"/>
                  </a:spcAft>
                  <a:buFont typeface="+mj-lt"/>
                  <a:buAutoNum type="arabicPeriod" startAt="2"/>
                  <a:tabLst>
                    <a:tab pos="457200" algn="l"/>
                  </a:tabLst>
                </a:pP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Step 2: Probability of At Least One Shared Birthday</a:t>
                </a:r>
                <a:br>
                  <a:rPr lang="en-IN" sz="1400" kern="100" dirty="0">
                    <a:effectLst/>
                    <a:latin typeface="Calibri" panose="020F0502020204030204" pitchFamily="34" charset="0"/>
                    <a:ea typeface="Calibri" panose="020F0502020204030204" pitchFamily="34" charset="0"/>
                    <a:cs typeface="Times New Roman" panose="02020603050405020304" pitchFamily="18" charset="0"/>
                  </a:rPr>
                </a:b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The complement of this probability gives us the chance of at least two people sharing a birthday:</a:t>
                </a:r>
              </a:p>
              <a:p>
                <a:pPr>
                  <a:lnSpc>
                    <a:spcPct val="120000"/>
                  </a:lnSpc>
                  <a:spcAft>
                    <a:spcPts val="1000"/>
                  </a:spcAft>
                </a:pPr>
                <a:r>
                  <a:rPr lang="en-IN" sz="1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(at least one shared birthday) = 1 − </a:t>
                </a:r>
                <a:r>
                  <a:rPr lang="en-IN" sz="1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(no shared birthdays) </a:t>
                </a:r>
              </a:p>
              <a:p>
                <a:pPr>
                  <a:lnSpc>
                    <a:spcPct val="120000"/>
                  </a:lnSpc>
                </a:pPr>
                <a:r>
                  <a:rPr lang="en-IN" sz="1400" b="1" dirty="0">
                    <a:effectLst/>
                    <a:latin typeface="Calibri" panose="020F0502020204030204" pitchFamily="34" charset="0"/>
                    <a:ea typeface="Calibri" panose="020F0502020204030204" pitchFamily="34" charset="0"/>
                    <a:cs typeface="Times New Roman" panose="02020603050405020304" pitchFamily="18" charset="0"/>
                  </a:rPr>
                  <a:t>For </a:t>
                </a:r>
                <a:r>
                  <a:rPr lang="en-IN" sz="1400" b="1" i="1" dirty="0">
                    <a:effectLst/>
                    <a:latin typeface="Calibri" panose="020F0502020204030204" pitchFamily="34" charset="0"/>
                    <a:ea typeface="Calibri" panose="020F0502020204030204" pitchFamily="34" charset="0"/>
                    <a:cs typeface="Times New Roman" panose="02020603050405020304" pitchFamily="18" charset="0"/>
                  </a:rPr>
                  <a:t>n </a:t>
                </a:r>
                <a:r>
                  <a:rPr lang="en-IN" sz="1400" b="1" dirty="0">
                    <a:effectLst/>
                    <a:latin typeface="Calibri" panose="020F0502020204030204" pitchFamily="34" charset="0"/>
                    <a:ea typeface="Calibri" panose="020F0502020204030204" pitchFamily="34" charset="0"/>
                    <a:cs typeface="Times New Roman" panose="02020603050405020304" pitchFamily="18" charset="0"/>
                  </a:rPr>
                  <a:t>= 23:</a:t>
                </a:r>
                <a:br>
                  <a:rPr lang="en-IN" sz="1400" dirty="0">
                    <a:effectLst/>
                    <a:latin typeface="Calibri" panose="020F0502020204030204" pitchFamily="34" charset="0"/>
                    <a:ea typeface="Calibri" panose="020F0502020204030204" pitchFamily="34" charset="0"/>
                    <a:cs typeface="Times New Roman" panose="02020603050405020304" pitchFamily="18" charset="0"/>
                  </a:rPr>
                </a:br>
                <a:r>
                  <a:rPr lang="en-IN" sz="1400" dirty="0">
                    <a:effectLst/>
                    <a:latin typeface="Calibri" panose="020F0502020204030204" pitchFamily="34" charset="0"/>
                    <a:ea typeface="Calibri" panose="020F0502020204030204" pitchFamily="34" charset="0"/>
                    <a:cs typeface="Times New Roman" panose="02020603050405020304" pitchFamily="18" charset="0"/>
                  </a:rPr>
                  <a:t>Plugging </a:t>
                </a:r>
                <a:r>
                  <a:rPr lang="en-IN" sz="1400" i="1" dirty="0">
                    <a:effectLst/>
                    <a:latin typeface="Calibri" panose="020F0502020204030204" pitchFamily="34" charset="0"/>
                    <a:ea typeface="Calibri" panose="020F0502020204030204" pitchFamily="34" charset="0"/>
                    <a:cs typeface="Times New Roman" panose="02020603050405020304" pitchFamily="18" charset="0"/>
                  </a:rPr>
                  <a:t>n </a:t>
                </a:r>
                <a:r>
                  <a:rPr lang="en-IN" sz="1400" dirty="0">
                    <a:effectLst/>
                    <a:latin typeface="Calibri" panose="020F0502020204030204" pitchFamily="34" charset="0"/>
                    <a:ea typeface="Calibri" panose="020F0502020204030204" pitchFamily="34" charset="0"/>
                    <a:cs typeface="Times New Roman" panose="02020603050405020304" pitchFamily="18" charset="0"/>
                  </a:rPr>
                  <a:t>= 23 into the formula gives </a:t>
                </a:r>
                <a:r>
                  <a:rPr lang="en-IN" sz="1400" i="1" dirty="0">
                    <a:effectLst/>
                    <a:latin typeface="Calibri" panose="020F0502020204030204" pitchFamily="34" charset="0"/>
                    <a:ea typeface="Calibri" panose="020F0502020204030204" pitchFamily="34" charset="0"/>
                    <a:cs typeface="Times New Roman" panose="02020603050405020304" pitchFamily="18" charset="0"/>
                  </a:rPr>
                  <a:t>P</a:t>
                </a:r>
                <a:r>
                  <a:rPr lang="en-IN" sz="1400" dirty="0">
                    <a:effectLst/>
                    <a:latin typeface="Calibri" panose="020F0502020204030204" pitchFamily="34" charset="0"/>
                    <a:ea typeface="Calibri" panose="020F0502020204030204" pitchFamily="34" charset="0"/>
                    <a:cs typeface="Times New Roman" panose="02020603050405020304" pitchFamily="18" charset="0"/>
                  </a:rPr>
                  <a:t>(at least one shared birthday)≈50.8%</a:t>
                </a:r>
                <a:endParaRPr lang="en-IN" dirty="0"/>
              </a:p>
            </p:txBody>
          </p:sp>
        </mc:Choice>
        <mc:Fallback xmlns="">
          <p:sp>
            <p:nvSpPr>
              <p:cNvPr id="3" name="Content Placeholder 2">
                <a:extLst>
                  <a:ext uri="{FF2B5EF4-FFF2-40B4-BE49-F238E27FC236}">
                    <a16:creationId xmlns:a16="http://schemas.microsoft.com/office/drawing/2014/main" id="{1CA71A41-4259-2796-F11A-327EBC0A0868}"/>
                  </a:ext>
                </a:extLst>
              </p:cNvPr>
              <p:cNvSpPr>
                <a:spLocks noGrp="1" noRot="1" noChangeAspect="1" noMove="1" noResize="1" noEditPoints="1" noAdjustHandles="1" noChangeArrowheads="1" noChangeShapeType="1" noTextEdit="1"/>
              </p:cNvSpPr>
              <p:nvPr>
                <p:ph idx="1"/>
              </p:nvPr>
            </p:nvSpPr>
            <p:spPr>
              <a:xfrm>
                <a:off x="838200" y="620486"/>
                <a:ext cx="10515600" cy="5556477"/>
              </a:xfrm>
              <a:blipFill>
                <a:blip r:embed="rId2"/>
                <a:stretch>
                  <a:fillRect l="-174" t="-220"/>
                </a:stretch>
              </a:blipFill>
            </p:spPr>
            <p:txBody>
              <a:bodyPr/>
              <a:lstStyle/>
              <a:p>
                <a:r>
                  <a:rPr lang="en-IN">
                    <a:noFill/>
                  </a:rPr>
                  <a:t> </a:t>
                </a:r>
              </a:p>
            </p:txBody>
          </p:sp>
        </mc:Fallback>
      </mc:AlternateContent>
      <p:pic>
        <p:nvPicPr>
          <p:cNvPr id="4" name="Picture 3" descr="A graph showing a graph of a birthday&#10;&#10;Description automatically generated">
            <a:extLst>
              <a:ext uri="{FF2B5EF4-FFF2-40B4-BE49-F238E27FC236}">
                <a16:creationId xmlns:a16="http://schemas.microsoft.com/office/drawing/2014/main" id="{8A0DA395-0307-30E1-4C36-DCF31B758EE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21788" y="1817913"/>
            <a:ext cx="5731510" cy="2873829"/>
          </a:xfrm>
          <a:prstGeom prst="rect">
            <a:avLst/>
          </a:prstGeom>
          <a:noFill/>
          <a:ln>
            <a:noFill/>
          </a:ln>
        </p:spPr>
      </p:pic>
    </p:spTree>
    <p:extLst>
      <p:ext uri="{BB962C8B-B14F-4D97-AF65-F5344CB8AC3E}">
        <p14:creationId xmlns:p14="http://schemas.microsoft.com/office/powerpoint/2010/main" val="2838836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B2E82-11F6-7ECF-44FD-C62F9F62FF55}"/>
              </a:ext>
            </a:extLst>
          </p:cNvPr>
          <p:cNvSpPr>
            <a:spLocks noGrp="1"/>
          </p:cNvSpPr>
          <p:nvPr>
            <p:ph type="title"/>
          </p:nvPr>
        </p:nvSpPr>
        <p:spPr/>
        <p:txBody>
          <a:bodyPr/>
          <a:lstStyle/>
          <a:p>
            <a:pPr algn="ctr"/>
            <a:r>
              <a:rPr lang="en-IN" sz="3400" b="1" kern="100" dirty="0">
                <a:effectLst/>
                <a:latin typeface="Calibri" panose="020F0502020204030204" pitchFamily="34" charset="0"/>
                <a:ea typeface="Calibri" panose="020F0502020204030204" pitchFamily="34" charset="0"/>
                <a:cs typeface="Times New Roman" panose="02020603050405020304" pitchFamily="18" charset="0"/>
              </a:rPr>
              <a:t>Why It Feels Counterintuitive</a:t>
            </a:r>
            <a:br>
              <a:rPr lang="en-IN" sz="44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947CF2-388D-1C32-37EB-C5C63A66AAF3}"/>
                  </a:ext>
                </a:extLst>
              </p:cNvPr>
              <p:cNvSpPr>
                <a:spLocks noGrp="1"/>
              </p:cNvSpPr>
              <p:nvPr>
                <p:ph idx="1"/>
              </p:nvPr>
            </p:nvSpPr>
            <p:spPr/>
            <p:txBody>
              <a:bodyPr/>
              <a:lstStyle/>
              <a:p>
                <a:pPr marL="342900" lvl="0" indent="-342900" algn="just">
                  <a:lnSpc>
                    <a:spcPct val="115000"/>
                  </a:lnSpc>
                  <a:spcAft>
                    <a:spcPts val="1000"/>
                  </a:spcAft>
                  <a:buSzPts val="1000"/>
                  <a:buFont typeface="Symbol" panose="05050102010706020507" pitchFamily="18" charset="2"/>
                  <a:buChar char=""/>
                  <a:tabLst>
                    <a:tab pos="457200" algn="l"/>
                  </a:tabLst>
                </a:pP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People often think of birthdays as individual events and intuitively compare one person’s birthday to everyone else’s, assuming a much lower probability. </a:t>
                </a:r>
                <a14:m>
                  <m:oMath xmlns:m="http://schemas.openxmlformats.org/officeDocument/2006/math">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20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23</m:t>
                        </m:r>
                      </m:num>
                      <m:den>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365</m:t>
                        </m:r>
                      </m:den>
                    </m:f>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m:t>
                    </m:r>
                  </m:oMath>
                </a14:m>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SzPts val="1000"/>
                  <a:buFont typeface="Symbol" panose="05050102010706020507" pitchFamily="18" charset="2"/>
                  <a:buChar char=""/>
                  <a:tabLst>
                    <a:tab pos="457200" algn="l"/>
                  </a:tabLst>
                </a:pP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The paradox arises because the actual comparison is between all </a:t>
                </a:r>
                <a:r>
                  <a:rPr lang="en-IN" sz="2000" b="1" kern="100" dirty="0">
                    <a:effectLst/>
                    <a:latin typeface="Calibri" panose="020F0502020204030204" pitchFamily="34" charset="0"/>
                    <a:ea typeface="Calibri" panose="020F0502020204030204" pitchFamily="34" charset="0"/>
                    <a:cs typeface="Times New Roman" panose="02020603050405020304" pitchFamily="18" charset="0"/>
                  </a:rPr>
                  <a:t>possible pairs</a:t>
                </a: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 of people in the group. With 23 people, the number of pairs is:  </a:t>
                </a:r>
                <a14:m>
                  <m:oMath xmlns:m="http://schemas.openxmlformats.org/officeDocument/2006/math">
                    <m:sPre>
                      <m:sPrePr>
                        <m:ctrlPr>
                          <a:rPr lang="en-IN" sz="2000" i="1" kern="100">
                            <a:effectLst/>
                            <a:latin typeface="Cambria Math" panose="02040503050406030204" pitchFamily="18" charset="0"/>
                            <a:ea typeface="Calibri" panose="020F0502020204030204" pitchFamily="34" charset="0"/>
                            <a:cs typeface="Times New Roman" panose="02020603050405020304" pitchFamily="18" charset="0"/>
                          </a:rPr>
                        </m:ctrlPr>
                      </m:sPrePr>
                      <m:sub/>
                      <m:sup>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23</m:t>
                        </m:r>
                      </m:sup>
                      <m:e>
                        <m:sSub>
                          <m:sSubPr>
                            <m:ctrlPr>
                              <a:rPr lang="en-IN" sz="20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𝐶</m:t>
                            </m:r>
                          </m:e>
                          <m:sub>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m:t>
                            </m:r>
                          </m:sub>
                        </m:sSub>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en-IN" sz="20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23×22</m:t>
                            </m:r>
                          </m:num>
                          <m:den>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m:t>
                            </m:r>
                          </m:den>
                        </m:f>
                      </m:e>
                    </m:sPre>
                    <m:r>
                      <a:rPr lang="en-IN" sz="2000" i="1" kern="100">
                        <a:effectLst/>
                        <a:latin typeface="Cambria Math" panose="02040503050406030204" pitchFamily="18" charset="0"/>
                        <a:ea typeface="Calibri" panose="020F0502020204030204" pitchFamily="34" charset="0"/>
                        <a:cs typeface="Times New Roman" panose="02020603050405020304" pitchFamily="18" charset="0"/>
                      </a:rPr>
                      <m:t>=253</m:t>
                    </m:r>
                  </m:oMath>
                </a14:m>
                <a:r>
                  <a:rPr lang="en-IN" sz="20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Comparing 253 pairs vastly increases the chance of overlap.</a:t>
                </a:r>
              </a:p>
              <a:p>
                <a:endParaRPr lang="en-IN" dirty="0"/>
              </a:p>
            </p:txBody>
          </p:sp>
        </mc:Choice>
        <mc:Fallback xmlns="">
          <p:sp>
            <p:nvSpPr>
              <p:cNvPr id="3" name="Content Placeholder 2">
                <a:extLst>
                  <a:ext uri="{FF2B5EF4-FFF2-40B4-BE49-F238E27FC236}">
                    <a16:creationId xmlns:a16="http://schemas.microsoft.com/office/drawing/2014/main" id="{4D947CF2-388D-1C32-37EB-C5C63A66AAF3}"/>
                  </a:ext>
                </a:extLst>
              </p:cNvPr>
              <p:cNvSpPr>
                <a:spLocks noGrp="1" noRot="1" noChangeAspect="1" noMove="1" noResize="1" noEditPoints="1" noAdjustHandles="1" noChangeArrowheads="1" noChangeShapeType="1" noTextEdit="1"/>
              </p:cNvSpPr>
              <p:nvPr>
                <p:ph idx="1"/>
              </p:nvPr>
            </p:nvSpPr>
            <p:spPr>
              <a:blipFill>
                <a:blip r:embed="rId2"/>
                <a:stretch>
                  <a:fillRect t="-140" r="-580"/>
                </a:stretch>
              </a:blipFill>
            </p:spPr>
            <p:txBody>
              <a:bodyPr/>
              <a:lstStyle/>
              <a:p>
                <a:r>
                  <a:rPr lang="en-IN">
                    <a:noFill/>
                  </a:rPr>
                  <a:t> </a:t>
                </a:r>
              </a:p>
            </p:txBody>
          </p:sp>
        </mc:Fallback>
      </mc:AlternateContent>
    </p:spTree>
    <p:extLst>
      <p:ext uri="{BB962C8B-B14F-4D97-AF65-F5344CB8AC3E}">
        <p14:creationId xmlns:p14="http://schemas.microsoft.com/office/powerpoint/2010/main" val="3261615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7DE1D-0178-7BFD-9BE8-91309A3508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3D1D12-001A-7395-2CE3-33DE8D70DFAB}"/>
              </a:ext>
            </a:extLst>
          </p:cNvPr>
          <p:cNvSpPr>
            <a:spLocks noGrp="1"/>
          </p:cNvSpPr>
          <p:nvPr>
            <p:ph type="title"/>
          </p:nvPr>
        </p:nvSpPr>
        <p:spPr>
          <a:xfrm>
            <a:off x="838200" y="365126"/>
            <a:ext cx="10515600" cy="799646"/>
          </a:xfrm>
        </p:spPr>
        <p:txBody>
          <a:bodyPr>
            <a:normAutofit/>
          </a:bodyPr>
          <a:lstStyle/>
          <a:p>
            <a:r>
              <a:rPr lang="en-IN" sz="2400" b="1" dirty="0">
                <a:effectLst/>
                <a:latin typeface="Calibri" panose="020F0502020204030204" pitchFamily="34" charset="0"/>
                <a:ea typeface="Calibri" panose="020F0502020204030204" pitchFamily="34" charset="0"/>
                <a:cs typeface="Times New Roman" panose="02020603050405020304" pitchFamily="18" charset="0"/>
              </a:rPr>
              <a:t>Newcomb’s Paradox:</a:t>
            </a:r>
            <a:endParaRPr lang="en-IN" sz="5400" dirty="0"/>
          </a:p>
        </p:txBody>
      </p:sp>
      <p:sp>
        <p:nvSpPr>
          <p:cNvPr id="3" name="Content Placeholder 2">
            <a:extLst>
              <a:ext uri="{FF2B5EF4-FFF2-40B4-BE49-F238E27FC236}">
                <a16:creationId xmlns:a16="http://schemas.microsoft.com/office/drawing/2014/main" id="{8B630199-BE2B-D567-06A1-2AAB86E06C42}"/>
              </a:ext>
            </a:extLst>
          </p:cNvPr>
          <p:cNvSpPr>
            <a:spLocks noGrp="1"/>
          </p:cNvSpPr>
          <p:nvPr>
            <p:ph idx="1"/>
          </p:nvPr>
        </p:nvSpPr>
        <p:spPr>
          <a:xfrm>
            <a:off x="838200" y="1164772"/>
            <a:ext cx="10515600" cy="5012191"/>
          </a:xfrm>
        </p:spPr>
        <p:txBody>
          <a:bodyPr>
            <a:normAutofit/>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Setup</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There are two boxes:</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Box A (transparent) contains a visible $1,000.</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Box B (opaque) contains either $0 or $1,000,000.</a:t>
            </a:r>
          </a:p>
          <a:p>
            <a:endParaRPr lang="en-IN" dirty="0"/>
          </a:p>
        </p:txBody>
      </p:sp>
      <p:pic>
        <p:nvPicPr>
          <p:cNvPr id="4" name="Content Placeholder 3" descr="The Newcomb Paradox – Math with Bad Drawings">
            <a:extLst>
              <a:ext uri="{FF2B5EF4-FFF2-40B4-BE49-F238E27FC236}">
                <a16:creationId xmlns:a16="http://schemas.microsoft.com/office/drawing/2014/main" id="{292314FA-4AC5-1C97-037F-2CDE4DE88E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053944" y="500742"/>
            <a:ext cx="4736732" cy="2721429"/>
          </a:xfrm>
          <a:prstGeom prst="rect">
            <a:avLst/>
          </a:prstGeom>
          <a:noFill/>
        </p:spPr>
      </p:pic>
      <p:sp>
        <p:nvSpPr>
          <p:cNvPr id="6" name="TextBox 5">
            <a:extLst>
              <a:ext uri="{FF2B5EF4-FFF2-40B4-BE49-F238E27FC236}">
                <a16:creationId xmlns:a16="http://schemas.microsoft.com/office/drawing/2014/main" id="{D807D800-2605-442D-845B-09CF7BFDB651}"/>
              </a:ext>
            </a:extLst>
          </p:cNvPr>
          <p:cNvSpPr txBox="1"/>
          <p:nvPr/>
        </p:nvSpPr>
        <p:spPr>
          <a:xfrm>
            <a:off x="838200" y="2558692"/>
            <a:ext cx="11049000" cy="1662828"/>
          </a:xfrm>
          <a:prstGeom prst="rect">
            <a:avLst/>
          </a:prstGeom>
          <a:noFill/>
        </p:spPr>
        <p:txBody>
          <a:bodyPr wrap="square" rtlCol="0">
            <a:spAutoFit/>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A superintelligent Oracle predicts your choice:</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If the Oracle predicts you’ll take </a:t>
            </a: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only Box B</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it puts $1,000,000 in it.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If it predicts you’ll take </a:t>
            </a: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both boxes</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it leaves Box B empty.</a:t>
            </a:r>
          </a:p>
          <a:p>
            <a:pPr marL="342900" lvl="0" indent="-342900">
              <a:lnSpc>
                <a:spcPct val="115000"/>
              </a:lnSpc>
              <a:spcAft>
                <a:spcPts val="1000"/>
              </a:spcAft>
              <a:buSzPts val="1000"/>
              <a:buFont typeface="Symbol" panose="05050102010706020507" pitchFamily="18" charset="2"/>
              <a:buChar char=""/>
              <a:tabLst>
                <a:tab pos="457200" algn="l"/>
              </a:tabLst>
            </a:pP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Dilemma</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Do you trust the Oracle and take only Box B, or do you take both boxes to maximize your immediate utility?</a:t>
            </a:r>
          </a:p>
        </p:txBody>
      </p:sp>
      <p:sp>
        <p:nvSpPr>
          <p:cNvPr id="7" name="TextBox 6">
            <a:extLst>
              <a:ext uri="{FF2B5EF4-FFF2-40B4-BE49-F238E27FC236}">
                <a16:creationId xmlns:a16="http://schemas.microsoft.com/office/drawing/2014/main" id="{F64CBBBA-FE82-B49B-E896-D9363F6894BA}"/>
              </a:ext>
            </a:extLst>
          </p:cNvPr>
          <p:cNvSpPr txBox="1"/>
          <p:nvPr/>
        </p:nvSpPr>
        <p:spPr>
          <a:xfrm>
            <a:off x="838201" y="4221520"/>
            <a:ext cx="10787742" cy="1955443"/>
          </a:xfrm>
          <a:prstGeom prst="rect">
            <a:avLst/>
          </a:prstGeom>
          <a:noFill/>
        </p:spPr>
        <p:txBody>
          <a:bodyPr wrap="square" rtlCol="0">
            <a:spAutoFit/>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Resolution</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The debate hinges on whether you trust the Oracle’s perfect prediction:</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One-Boxers</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They argue that since the Oracle is infallible, taking only Box B ensures $1,000,000.</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Two-Boxers</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They argue that the Oracle’s prediction is fixed when you enter, so taking both boxes guarantees at least $1,000.</a:t>
            </a:r>
          </a:p>
          <a:p>
            <a:pPr marL="342900" lvl="0" indent="-342900">
              <a:lnSpc>
                <a:spcPct val="115000"/>
              </a:lnSpc>
              <a:spcAft>
                <a:spcPts val="1000"/>
              </a:spcAft>
              <a:buSzPts val="1000"/>
              <a:buFont typeface="Symbol" panose="05050102010706020507" pitchFamily="18" charset="2"/>
              <a:buChar char=""/>
              <a:tabLst>
                <a:tab pos="457200" algn="l"/>
              </a:tabLst>
            </a:pP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Logical resolution often sides with </a:t>
            </a:r>
            <a:r>
              <a:rPr lang="en-IN" sz="1700" b="1" kern="100" dirty="0">
                <a:effectLst/>
                <a:latin typeface="Calibri" panose="020F0502020204030204" pitchFamily="34" charset="0"/>
                <a:ea typeface="Calibri" panose="020F0502020204030204" pitchFamily="34" charset="0"/>
                <a:cs typeface="Times New Roman" panose="02020603050405020304" pitchFamily="18" charset="0"/>
              </a:rPr>
              <a:t>One-Boxers</a:t>
            </a:r>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assuming the Oracle's predictions are flawless.</a:t>
            </a:r>
          </a:p>
        </p:txBody>
      </p:sp>
    </p:spTree>
    <p:extLst>
      <p:ext uri="{BB962C8B-B14F-4D97-AF65-F5344CB8AC3E}">
        <p14:creationId xmlns:p14="http://schemas.microsoft.com/office/powerpoint/2010/main" val="350595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100"/>
                                  </p:iterate>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wd">
                                    <p:tmAbs val="100"/>
                                  </p:iterate>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AD73E-A799-7554-6C50-539AE6802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9406C2-18A3-763F-870E-76D45A749546}"/>
              </a:ext>
            </a:extLst>
          </p:cNvPr>
          <p:cNvSpPr>
            <a:spLocks noGrp="1"/>
          </p:cNvSpPr>
          <p:nvPr>
            <p:ph type="title"/>
          </p:nvPr>
        </p:nvSpPr>
        <p:spPr/>
        <p:txBody>
          <a:bodyPr/>
          <a:lstStyle/>
          <a:p>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FA6627-308F-4068-DEE1-CBA347506BF0}"/>
                  </a:ext>
                </a:extLst>
              </p:cNvPr>
              <p:cNvSpPr>
                <a:spLocks noGrp="1"/>
              </p:cNvSpPr>
              <p:nvPr>
                <p:ph idx="1"/>
              </p:nvPr>
            </p:nvSpPr>
            <p:spPr>
              <a:xfrm>
                <a:off x="674915" y="998650"/>
                <a:ext cx="8686799" cy="5619863"/>
              </a:xfrm>
            </p:spPr>
            <p:txBody>
              <a:bodyPr>
                <a:normAutofit fontScale="92500" lnSpcReduction="20000"/>
              </a:bodyPr>
              <a:lstStyle/>
              <a:p>
                <a:pPr marL="0" indent="0">
                  <a:lnSpc>
                    <a:spcPct val="115000"/>
                  </a:lnSpc>
                  <a:spcAft>
                    <a:spcPts val="1000"/>
                  </a:spcAft>
                  <a:buNone/>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Zeno’s Paradox of Achilles and the Tortoise</a:t>
                </a:r>
              </a:p>
              <a:p>
                <a:pPr marL="0" indent="0">
                  <a:lnSpc>
                    <a:spcPct val="115000"/>
                  </a:lnSpc>
                  <a:spcAft>
                    <a:spcPts val="1000"/>
                  </a:spcAft>
                  <a:buNone/>
                </a:pPr>
                <a:r>
                  <a:rPr lang="en-IN" sz="1500" i="1" kern="100" dirty="0">
                    <a:effectLst/>
                    <a:latin typeface="Calibri" panose="020F0502020204030204" pitchFamily="34" charset="0"/>
                    <a:ea typeface="Calibri" panose="020F0502020204030204" pitchFamily="34" charset="0"/>
                    <a:cs typeface="Times New Roman" panose="02020603050405020304" pitchFamily="18" charset="0"/>
                  </a:rPr>
                  <a:t>	Motion is impossible</a:t>
                </a:r>
              </a:p>
              <a:p>
                <a:pPr marL="342900" lvl="0" indent="-342900">
                  <a:lnSpc>
                    <a:spcPct val="115000"/>
                  </a:lnSpc>
                  <a:spcAft>
                    <a:spcPts val="1000"/>
                  </a:spcAft>
                  <a:buSzPts val="1000"/>
                  <a:buFont typeface="Symbol" panose="05050102010706020507" pitchFamily="18" charset="2"/>
                  <a:buChar char=""/>
                  <a:tabLst>
                    <a:tab pos="4572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Setup</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Achilles races against a tortoise . The tortoise gets a head start. Achilles, </a:t>
                </a:r>
              </a:p>
              <a:p>
                <a:pPr marL="0" lvl="0" indent="0">
                  <a:lnSpc>
                    <a:spcPct val="115000"/>
                  </a:lnSpc>
                  <a:spcAft>
                    <a:spcPts val="1000"/>
                  </a:spcAft>
                  <a:buSzPts val="1000"/>
                  <a:buNone/>
                  <a:tabLst>
                    <a:tab pos="4572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despite being faster, seems unable to catch the tortoise because: </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When Achilles reaches the point where the tortoise was, the tortoise has moved ahead slightly.</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This process repeats infinitely, leading to the impression Achilles can never overtake the tortoise.</a:t>
                </a:r>
              </a:p>
              <a:p>
                <a:pPr marL="342900" lvl="0" indent="-342900">
                  <a:lnSpc>
                    <a:spcPct val="115000"/>
                  </a:lnSpc>
                  <a:spcAft>
                    <a:spcPts val="1000"/>
                  </a:spcAft>
                  <a:buSzPts val="1000"/>
                  <a:buFont typeface="Symbol" panose="05050102010706020507" pitchFamily="18" charset="2"/>
                  <a:buChar char=""/>
                  <a:tabLst>
                    <a:tab pos="4572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Resolution</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Infinite Steps but Finite Time </a:t>
                </a:r>
                <a:r>
                  <a:rPr lang="en-IN" sz="1500" b="1" i="1" kern="100" dirty="0">
                    <a:effectLst/>
                    <a:latin typeface="Calibri" panose="020F0502020204030204" pitchFamily="34" charset="0"/>
                    <a:ea typeface="Calibri" panose="020F0502020204030204" pitchFamily="34" charset="0"/>
                    <a:cs typeface="Times New Roman" panose="02020603050405020304" pitchFamily="18" charset="0"/>
                  </a:rPr>
                  <a:t>(supertask)</a:t>
                </a: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Using calculus, we know that the sum of an infinite series can converge to a finite number. For example: </a:t>
                </a:r>
              </a:p>
              <a:p>
                <a:pPr lvl="2">
                  <a:lnSpc>
                    <a:spcPct val="115000"/>
                  </a:lnSpc>
                  <a:spcAft>
                    <a:spcPts val="1000"/>
                  </a:spcAft>
                  <a:buSzPts val="1000"/>
                  <a:buFont typeface="Wingdings" panose="05000000000000000000" pitchFamily="2" charset="2"/>
                  <a:buChar char=""/>
                  <a:tabLst>
                    <a:tab pos="13716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The tortoise's head start shrinks by half each time ( </a:t>
                </a:r>
                <a14:m>
                  <m:oMath xmlns:m="http://schemas.openxmlformats.org/officeDocument/2006/math">
                    <m:f>
                      <m:fPr>
                        <m:ctrlPr>
                          <a:rPr lang="en-IN" sz="19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 </m:t>
                    </m:r>
                  </m:oMath>
                </a14:m>
                <a:r>
                  <a:rPr lang="en-IN" sz="1700" kern="100" dirty="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en-IN" sz="1900" i="1" kern="100">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latin typeface="Cambria Math" panose="02040503050406030204" pitchFamily="18" charset="0"/>
                            <a:ea typeface="Calibri" panose="020F0502020204030204" pitchFamily="34" charset="0"/>
                            <a:cs typeface="Times New Roman" panose="02020603050405020304" pitchFamily="18" charset="0"/>
                          </a:rPr>
                          <m:t>1</m:t>
                        </m:r>
                      </m:num>
                      <m:den>
                        <m:r>
                          <a:rPr lang="en-IN" sz="1900" b="0" i="1" kern="100" smtClean="0">
                            <a:latin typeface="Cambria Math" panose="02040503050406030204" pitchFamily="18" charset="0"/>
                            <a:ea typeface="Calibri" panose="020F0502020204030204" pitchFamily="34" charset="0"/>
                            <a:cs typeface="Times New Roman" panose="02020603050405020304" pitchFamily="18" charset="0"/>
                          </a:rPr>
                          <m:t>4</m:t>
                        </m:r>
                      </m:den>
                    </m:f>
                  </m:oMath>
                </a14:m>
                <a:r>
                  <a:rPr lang="en-IN" sz="1900" kern="100" dirty="0">
                    <a:effectLst/>
                    <a:latin typeface="Calibri" panose="020F0502020204030204" pitchFamily="34" charset="0"/>
                    <a:ea typeface="Calibri" panose="020F0502020204030204" pitchFamily="34" charset="0"/>
                    <a:cs typeface="Times New Roman" panose="02020603050405020304" pitchFamily="18" charset="0"/>
                  </a:rPr>
                  <a:t> , </a:t>
                </a:r>
                <a14:m>
                  <m:oMath xmlns:m="http://schemas.openxmlformats.org/officeDocument/2006/math">
                    <m:f>
                      <m:fPr>
                        <m:ctrlPr>
                          <a:rPr lang="en-IN" sz="1900" i="1" kern="100">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latin typeface="Cambria Math" panose="02040503050406030204" pitchFamily="18" charset="0"/>
                            <a:ea typeface="Calibri" panose="020F0502020204030204" pitchFamily="34" charset="0"/>
                            <a:cs typeface="Times New Roman" panose="02020603050405020304" pitchFamily="18" charset="0"/>
                          </a:rPr>
                          <m:t>1</m:t>
                        </m:r>
                      </m:num>
                      <m:den>
                        <m:r>
                          <a:rPr lang="en-IN" sz="1900" b="0" i="1" kern="100" smtClean="0">
                            <a:latin typeface="Cambria Math" panose="02040503050406030204" pitchFamily="18" charset="0"/>
                            <a:ea typeface="Calibri" panose="020F0502020204030204" pitchFamily="34" charset="0"/>
                            <a:cs typeface="Times New Roman" panose="02020603050405020304" pitchFamily="18" charset="0"/>
                          </a:rPr>
                          <m:t>8</m:t>
                        </m:r>
                      </m:den>
                    </m:f>
                  </m:oMath>
                </a14:m>
                <a:r>
                  <a:rPr lang="en-IN" sz="1900" kern="100" dirty="0">
                    <a:effectLst/>
                    <a:latin typeface="Calibri" panose="020F0502020204030204" pitchFamily="34" charset="0"/>
                    <a:ea typeface="Calibri" panose="020F0502020204030204" pitchFamily="34" charset="0"/>
                    <a:cs typeface="Times New Roman" panose="02020603050405020304" pitchFamily="18" charset="0"/>
                  </a:rPr>
                  <a:t> , </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The sum of this series is  </a:t>
                </a:r>
                <a14:m>
                  <m:oMath xmlns:m="http://schemas.openxmlformats.org/officeDocument/2006/math">
                    <m:f>
                      <m:fPr>
                        <m:ctrlPr>
                          <a:rPr lang="en-IN" sz="19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19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en-IN" sz="19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8</m:t>
                        </m:r>
                      </m:den>
                    </m:f>
                    <m:r>
                      <a:rPr lang="en-IN" sz="1900" i="1" kern="100">
                        <a:effectLst/>
                        <a:latin typeface="Cambria Math" panose="02040503050406030204" pitchFamily="18" charset="0"/>
                        <a:ea typeface="Calibri" panose="020F0502020204030204" pitchFamily="34" charset="0"/>
                        <a:cs typeface="Times New Roman" panose="02020603050405020304" pitchFamily="18" charset="0"/>
                      </a:rPr>
                      <m:t>+…=1</m:t>
                    </m:r>
                  </m:oMath>
                </a14:m>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meaning Achilles overtakes the tortoise in finite time.</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Key Insight</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Zeno’s paradox arises from misunderstanding how infinite sequences work. While there are infinitely many steps, the time to complete each step decreases, making the total time finite.</a:t>
                </a:r>
              </a:p>
              <a:p>
                <a:endParaRPr lang="en-IN" dirty="0"/>
              </a:p>
            </p:txBody>
          </p:sp>
        </mc:Choice>
        <mc:Fallback xmlns="">
          <p:sp>
            <p:nvSpPr>
              <p:cNvPr id="3" name="Content Placeholder 2">
                <a:extLst>
                  <a:ext uri="{FF2B5EF4-FFF2-40B4-BE49-F238E27FC236}">
                    <a16:creationId xmlns:a16="http://schemas.microsoft.com/office/drawing/2014/main" id="{E1A622CC-EE3A-8A2E-CD97-0101CB2EA44D}"/>
                  </a:ext>
                </a:extLst>
              </p:cNvPr>
              <p:cNvSpPr>
                <a:spLocks noGrp="1" noRot="1" noChangeAspect="1" noMove="1" noResize="1" noEditPoints="1" noAdjustHandles="1" noChangeArrowheads="1" noChangeShapeType="1" noTextEdit="1"/>
              </p:cNvSpPr>
              <p:nvPr>
                <p:ph idx="1"/>
              </p:nvPr>
            </p:nvSpPr>
            <p:spPr>
              <a:xfrm>
                <a:off x="674915" y="998650"/>
                <a:ext cx="8686799" cy="5619863"/>
              </a:xfrm>
              <a:blipFill>
                <a:blip r:embed="rId2"/>
                <a:stretch>
                  <a:fillRect l="-211" t="-325"/>
                </a:stretch>
              </a:blipFill>
            </p:spPr>
            <p:txBody>
              <a:bodyPr/>
              <a:lstStyle/>
              <a:p>
                <a:r>
                  <a:rPr lang="en-IN">
                    <a:noFill/>
                  </a:rPr>
                  <a:t> </a:t>
                </a:r>
              </a:p>
            </p:txBody>
          </p:sp>
        </mc:Fallback>
      </mc:AlternateContent>
      <p:pic>
        <p:nvPicPr>
          <p:cNvPr id="4" name="Picture 3" descr="Paradox – Achilles and the Tortoise ...">
            <a:extLst>
              <a:ext uri="{FF2B5EF4-FFF2-40B4-BE49-F238E27FC236}">
                <a16:creationId xmlns:a16="http://schemas.microsoft.com/office/drawing/2014/main" id="{88F4467B-E565-106F-00D9-FC63090CAB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511142" y="546137"/>
            <a:ext cx="4370931" cy="2186178"/>
          </a:xfrm>
          <a:prstGeom prst="rect">
            <a:avLst/>
          </a:prstGeom>
          <a:noFill/>
        </p:spPr>
      </p:pic>
      <p:pic>
        <p:nvPicPr>
          <p:cNvPr id="9" name="Picture 8" descr="A screenshot of a computer&#10;&#10;Description automatically generated">
            <a:extLst>
              <a:ext uri="{FF2B5EF4-FFF2-40B4-BE49-F238E27FC236}">
                <a16:creationId xmlns:a16="http://schemas.microsoft.com/office/drawing/2014/main" id="{FAA9ABEC-0126-9CBF-AAE3-24B1FC4003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32484" y="4299366"/>
            <a:ext cx="2003471" cy="2012497"/>
          </a:xfrm>
          <a:prstGeom prst="rect">
            <a:avLst/>
          </a:prstGeom>
        </p:spPr>
      </p:pic>
    </p:spTree>
    <p:extLst>
      <p:ext uri="{BB962C8B-B14F-4D97-AF65-F5344CB8AC3E}">
        <p14:creationId xmlns:p14="http://schemas.microsoft.com/office/powerpoint/2010/main" val="164600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CDCA1-E734-83B3-4325-242EB3E9A1AE}"/>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1892DF07-3E65-CA50-D786-6A2D52D1890A}"/>
              </a:ext>
            </a:extLst>
          </p:cNvPr>
          <p:cNvSpPr>
            <a:spLocks noGrp="1"/>
          </p:cNvSpPr>
          <p:nvPr>
            <p:ph idx="1"/>
          </p:nvPr>
        </p:nvSpPr>
        <p:spPr/>
        <p:txBody>
          <a:bodyPr/>
          <a:lstStyle/>
          <a:p>
            <a:endParaRPr lang="en-IN" dirty="0"/>
          </a:p>
        </p:txBody>
      </p:sp>
      <p:sp>
        <p:nvSpPr>
          <p:cNvPr id="5" name="TextBox 4">
            <a:extLst>
              <a:ext uri="{FF2B5EF4-FFF2-40B4-BE49-F238E27FC236}">
                <a16:creationId xmlns:a16="http://schemas.microsoft.com/office/drawing/2014/main" id="{07D48867-4D8C-56C1-C21F-54E17CC8EF06}"/>
              </a:ext>
            </a:extLst>
          </p:cNvPr>
          <p:cNvSpPr txBox="1"/>
          <p:nvPr/>
        </p:nvSpPr>
        <p:spPr>
          <a:xfrm>
            <a:off x="5007430" y="522513"/>
            <a:ext cx="2220684" cy="461665"/>
          </a:xfrm>
          <a:prstGeom prst="rect">
            <a:avLst/>
          </a:prstGeom>
          <a:noFill/>
        </p:spPr>
        <p:txBody>
          <a:bodyPr wrap="square" rtlCol="0">
            <a:spAutoFit/>
          </a:bodyPr>
          <a:lstStyle/>
          <a:p>
            <a:r>
              <a:rPr lang="en-IN" sz="2400" b="1" dirty="0"/>
              <a:t>Prove 2 = 1</a:t>
            </a:r>
          </a:p>
        </p:txBody>
      </p:sp>
      <p:sp>
        <p:nvSpPr>
          <p:cNvPr id="7" name="TextBox 6">
            <a:extLst>
              <a:ext uri="{FF2B5EF4-FFF2-40B4-BE49-F238E27FC236}">
                <a16:creationId xmlns:a16="http://schemas.microsoft.com/office/drawing/2014/main" id="{7383A904-4282-8BBD-CBBB-5B462DBDCF3B}"/>
              </a:ext>
            </a:extLst>
          </p:cNvPr>
          <p:cNvSpPr txBox="1"/>
          <p:nvPr/>
        </p:nvSpPr>
        <p:spPr>
          <a:xfrm>
            <a:off x="5138057" y="1116488"/>
            <a:ext cx="1556658" cy="392159"/>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Let a = b</a:t>
            </a:r>
          </a:p>
        </p:txBody>
      </p:sp>
      <p:sp>
        <p:nvSpPr>
          <p:cNvPr id="8" name="TextBox 7">
            <a:extLst>
              <a:ext uri="{FF2B5EF4-FFF2-40B4-BE49-F238E27FC236}">
                <a16:creationId xmlns:a16="http://schemas.microsoft.com/office/drawing/2014/main" id="{DE38822D-B001-0E54-7B04-A0D97ABEB905}"/>
              </a:ext>
            </a:extLst>
          </p:cNvPr>
          <p:cNvSpPr txBox="1"/>
          <p:nvPr/>
        </p:nvSpPr>
        <p:spPr>
          <a:xfrm>
            <a:off x="5116288" y="1640958"/>
            <a:ext cx="1382484" cy="392159"/>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a:t>
            </a:r>
            <a:r>
              <a:rPr lang="en-IN" sz="1800" kern="100" baseline="30000" dirty="0">
                <a:effectLst/>
                <a:latin typeface="Calibri" panose="020F0502020204030204" pitchFamily="34" charset="0"/>
                <a:ea typeface="Calibri" panose="020F0502020204030204" pitchFamily="34" charset="0"/>
                <a:cs typeface="Times New Roman" panose="02020603050405020304" pitchFamily="18" charset="0"/>
              </a:rPr>
              <a:t>2 </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ab</a:t>
            </a:r>
          </a:p>
        </p:txBody>
      </p:sp>
      <p:sp>
        <p:nvSpPr>
          <p:cNvPr id="9" name="TextBox 8">
            <a:extLst>
              <a:ext uri="{FF2B5EF4-FFF2-40B4-BE49-F238E27FC236}">
                <a16:creationId xmlns:a16="http://schemas.microsoft.com/office/drawing/2014/main" id="{67ACAC5C-E667-738C-3E54-976435F60854}"/>
              </a:ext>
            </a:extLst>
          </p:cNvPr>
          <p:cNvSpPr txBox="1"/>
          <p:nvPr/>
        </p:nvSpPr>
        <p:spPr>
          <a:xfrm>
            <a:off x="5116287" y="2247497"/>
            <a:ext cx="1578428" cy="392159"/>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a:t>
            </a:r>
            <a:r>
              <a:rPr lang="en-IN" sz="18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 b</a:t>
            </a:r>
            <a:r>
              <a:rPr lang="en-IN" sz="18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 ab - b</a:t>
            </a:r>
            <a:r>
              <a:rPr lang="en-IN" sz="1800" kern="100" baseline="30000" dirty="0">
                <a:effectLst/>
                <a:latin typeface="Calibri" panose="020F0502020204030204" pitchFamily="34" charset="0"/>
                <a:ea typeface="Calibri" panose="020F0502020204030204" pitchFamily="34" charset="0"/>
                <a:cs typeface="Times New Roman" panose="02020603050405020304" pitchFamily="18" charset="0"/>
              </a:rPr>
              <a:t>2</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24083772-719C-38FB-6601-42853C275595}"/>
              </a:ext>
            </a:extLst>
          </p:cNvPr>
          <p:cNvSpPr txBox="1"/>
          <p:nvPr/>
        </p:nvSpPr>
        <p:spPr>
          <a:xfrm>
            <a:off x="4539343" y="2982685"/>
            <a:ext cx="2525486" cy="392159"/>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 - b) (a + b) = b (a - b)</a:t>
            </a:r>
          </a:p>
        </p:txBody>
      </p:sp>
      <p:sp>
        <p:nvSpPr>
          <p:cNvPr id="11" name="TextBox 10">
            <a:extLst>
              <a:ext uri="{FF2B5EF4-FFF2-40B4-BE49-F238E27FC236}">
                <a16:creationId xmlns:a16="http://schemas.microsoft.com/office/drawing/2014/main" id="{0BD1E68B-197B-FE52-71F8-87270A8F77E8}"/>
              </a:ext>
            </a:extLst>
          </p:cNvPr>
          <p:cNvSpPr txBox="1"/>
          <p:nvPr/>
        </p:nvSpPr>
        <p:spPr>
          <a:xfrm>
            <a:off x="5246916" y="3612049"/>
            <a:ext cx="1338942" cy="392159"/>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 + b = b</a:t>
            </a:r>
          </a:p>
        </p:txBody>
      </p:sp>
      <p:sp>
        <p:nvSpPr>
          <p:cNvPr id="12" name="TextBox 11">
            <a:extLst>
              <a:ext uri="{FF2B5EF4-FFF2-40B4-BE49-F238E27FC236}">
                <a16:creationId xmlns:a16="http://schemas.microsoft.com/office/drawing/2014/main" id="{1BC1753C-867D-022B-A31C-4237D0DADBAF}"/>
              </a:ext>
            </a:extLst>
          </p:cNvPr>
          <p:cNvSpPr txBox="1"/>
          <p:nvPr/>
        </p:nvSpPr>
        <p:spPr>
          <a:xfrm>
            <a:off x="5116287" y="4241413"/>
            <a:ext cx="1469571" cy="392158"/>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b + b = b</a:t>
            </a:r>
          </a:p>
        </p:txBody>
      </p:sp>
      <p:sp>
        <p:nvSpPr>
          <p:cNvPr id="13" name="TextBox 12">
            <a:extLst>
              <a:ext uri="{FF2B5EF4-FFF2-40B4-BE49-F238E27FC236}">
                <a16:creationId xmlns:a16="http://schemas.microsoft.com/office/drawing/2014/main" id="{36B0ACFA-BE70-620A-5C88-FEB7BAFEE4ED}"/>
              </a:ext>
            </a:extLst>
          </p:cNvPr>
          <p:cNvSpPr txBox="1"/>
          <p:nvPr/>
        </p:nvSpPr>
        <p:spPr>
          <a:xfrm>
            <a:off x="5355771" y="4847710"/>
            <a:ext cx="1143001" cy="392158"/>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2b = b</a:t>
            </a:r>
          </a:p>
        </p:txBody>
      </p:sp>
      <p:sp>
        <p:nvSpPr>
          <p:cNvPr id="14" name="TextBox 13">
            <a:extLst>
              <a:ext uri="{FF2B5EF4-FFF2-40B4-BE49-F238E27FC236}">
                <a16:creationId xmlns:a16="http://schemas.microsoft.com/office/drawing/2014/main" id="{9634E168-2918-83AC-940F-A465957E148A}"/>
              </a:ext>
            </a:extLst>
          </p:cNvPr>
          <p:cNvSpPr txBox="1"/>
          <p:nvPr/>
        </p:nvSpPr>
        <p:spPr>
          <a:xfrm>
            <a:off x="5442857" y="5566734"/>
            <a:ext cx="957943" cy="392158"/>
          </a:xfrm>
          <a:prstGeom prst="rect">
            <a:avLst/>
          </a:prstGeom>
          <a:noFill/>
        </p:spPr>
        <p:txBody>
          <a:bodyPr wrap="square" rtlCol="0">
            <a:spAutoFit/>
          </a:bodyPr>
          <a:lstStyle/>
          <a:p>
            <a:pPr marL="0" indent="0" algn="ctr">
              <a:lnSpc>
                <a:spcPct val="115000"/>
              </a:lnSpc>
              <a:spcAft>
                <a:spcPts val="1000"/>
              </a:spcAft>
              <a:buNone/>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2=1</a:t>
            </a:r>
          </a:p>
        </p:txBody>
      </p:sp>
      <p:cxnSp>
        <p:nvCxnSpPr>
          <p:cNvPr id="20" name="Straight Connector 19">
            <a:extLst>
              <a:ext uri="{FF2B5EF4-FFF2-40B4-BE49-F238E27FC236}">
                <a16:creationId xmlns:a16="http://schemas.microsoft.com/office/drawing/2014/main" id="{21CDD0D4-A1B6-AC1B-D511-3091FFD9EAA2}"/>
              </a:ext>
            </a:extLst>
          </p:cNvPr>
          <p:cNvCxnSpPr/>
          <p:nvPr/>
        </p:nvCxnSpPr>
        <p:spPr>
          <a:xfrm>
            <a:off x="4680857" y="3189785"/>
            <a:ext cx="566059"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A3BE61C-1399-CC8B-BE1A-4E6B17D23A8D}"/>
              </a:ext>
            </a:extLst>
          </p:cNvPr>
          <p:cNvCxnSpPr/>
          <p:nvPr/>
        </p:nvCxnSpPr>
        <p:spPr>
          <a:xfrm>
            <a:off x="6302828" y="3212099"/>
            <a:ext cx="566059"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E9A3A09-809E-AADB-4745-F1A4FA41AB16}"/>
                  </a:ext>
                </a:extLst>
              </p:cNvPr>
              <p:cNvSpPr txBox="1"/>
              <p:nvPr/>
            </p:nvSpPr>
            <p:spPr>
              <a:xfrm>
                <a:off x="8773887" y="4953000"/>
                <a:ext cx="2699656" cy="796115"/>
              </a:xfrm>
              <a:prstGeom prst="rect">
                <a:avLst/>
              </a:prstGeom>
              <a:noFill/>
            </p:spPr>
            <p:txBody>
              <a:bodyPr wrap="square" rtlCol="0">
                <a:spAutoFit/>
              </a:bodyPr>
              <a:lstStyle/>
              <a:p>
                <a:pPr>
                  <a:lnSpc>
                    <a:spcPct val="115000"/>
                  </a:lnSpc>
                  <a:spcAft>
                    <a:spcPts val="1000"/>
                  </a:spcAft>
                </a:pPr>
                <a14:m>
                  <m:oMath xmlns:m="http://schemas.openxmlformats.org/officeDocument/2006/math">
                    <m:f>
                      <m:fPr>
                        <m:ctrlPr>
                          <a:rPr lang="en-IN" sz="28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0</m:t>
                        </m:r>
                      </m:num>
                      <m:den>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0</m:t>
                        </m:r>
                      </m:den>
                    </m:f>
                    <m:r>
                      <a:rPr lang="en-IN" sz="2800" b="0" i="1" kern="100"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en-IN"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indetermined</a:t>
                </a:r>
              </a:p>
            </p:txBody>
          </p:sp>
        </mc:Choice>
        <mc:Fallback xmlns="">
          <p:sp>
            <p:nvSpPr>
              <p:cNvPr id="4" name="TextBox 3">
                <a:extLst>
                  <a:ext uri="{FF2B5EF4-FFF2-40B4-BE49-F238E27FC236}">
                    <a16:creationId xmlns:a16="http://schemas.microsoft.com/office/drawing/2014/main" id="{BE9A3A09-809E-AADB-4745-F1A4FA41AB16}"/>
                  </a:ext>
                </a:extLst>
              </p:cNvPr>
              <p:cNvSpPr txBox="1">
                <a:spLocks noRot="1" noChangeAspect="1" noMove="1" noResize="1" noEditPoints="1" noAdjustHandles="1" noChangeArrowheads="1" noChangeShapeType="1" noTextEdit="1"/>
              </p:cNvSpPr>
              <p:nvPr/>
            </p:nvSpPr>
            <p:spPr>
              <a:xfrm>
                <a:off x="8773887" y="4953000"/>
                <a:ext cx="2699656" cy="796115"/>
              </a:xfrm>
              <a:prstGeom prst="rect">
                <a:avLst/>
              </a:prstGeom>
              <a:blipFill>
                <a:blip r:embed="rId2"/>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97564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200"/>
                                  </p:iterate>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200"/>
                                  </p:iterate>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200"/>
                                  </p:iterate>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50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50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iterate type="lt">
                                    <p:tmAbs val="200"/>
                                  </p:iterate>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type="lt">
                                    <p:tmAbs val="200"/>
                                  </p:iterate>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iterate type="lt">
                                    <p:tmAbs val="200"/>
                                  </p:iterate>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iterate type="wd">
                                    <p:tmAbs val="200"/>
                                  </p:iterate>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DB48A61-3860-6E76-528F-2F5E63EE8C15}"/>
              </a:ext>
            </a:extLst>
          </p:cNvPr>
          <p:cNvSpPr>
            <a:spLocks noGrp="1"/>
          </p:cNvSpPr>
          <p:nvPr>
            <p:ph type="title"/>
          </p:nvPr>
        </p:nvSpPr>
        <p:spPr>
          <a:xfrm>
            <a:off x="1186877" y="247392"/>
            <a:ext cx="9392421" cy="1330841"/>
          </a:xfrm>
        </p:spPr>
        <p:txBody>
          <a:bodyPr>
            <a:normAutofit/>
          </a:bodyPr>
          <a:lstStyle/>
          <a:p>
            <a:pPr algn="ctr">
              <a:lnSpc>
                <a:spcPct val="115000"/>
              </a:lnSpc>
              <a:spcAft>
                <a:spcPts val="1000"/>
              </a:spcAft>
            </a:pPr>
            <a:r>
              <a:rPr lang="en-IN" sz="3200" b="1" kern="100" dirty="0">
                <a:effectLst/>
                <a:latin typeface="Calibri" panose="020F0502020204030204" pitchFamily="34" charset="0"/>
                <a:ea typeface="Calibri" panose="020F0502020204030204" pitchFamily="34" charset="0"/>
                <a:cs typeface="Times New Roman" panose="02020603050405020304" pitchFamily="18" charset="0"/>
              </a:rPr>
              <a:t>The "All Horses Are the Same </a:t>
            </a:r>
            <a:r>
              <a:rPr lang="en-IN" sz="3200" b="1" kern="100" dirty="0" err="1">
                <a:effectLst/>
                <a:latin typeface="Calibri" panose="020F0502020204030204" pitchFamily="34" charset="0"/>
                <a:ea typeface="Calibri" panose="020F0502020204030204" pitchFamily="34" charset="0"/>
                <a:cs typeface="Times New Roman" panose="02020603050405020304" pitchFamily="18" charset="0"/>
              </a:rPr>
              <a:t>Color</a:t>
            </a:r>
            <a:r>
              <a:rPr lang="en-IN" sz="3200" b="1" kern="100" dirty="0">
                <a:effectLst/>
                <a:latin typeface="Calibri" panose="020F0502020204030204" pitchFamily="34" charset="0"/>
                <a:ea typeface="Calibri" panose="020F0502020204030204" pitchFamily="34" charset="0"/>
                <a:cs typeface="Times New Roman" panose="02020603050405020304" pitchFamily="18" charset="0"/>
              </a:rPr>
              <a:t>" Paradox</a:t>
            </a:r>
            <a:endParaRPr lang="en-IN"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Mathematical Induction I Lecture 5: Sep 20 (chapter of the textbook and ...">
            <a:extLst>
              <a:ext uri="{FF2B5EF4-FFF2-40B4-BE49-F238E27FC236}">
                <a16:creationId xmlns:a16="http://schemas.microsoft.com/office/drawing/2014/main" id="{E3E998B6-1392-C914-2196-7576A119A6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19367" y="2267182"/>
            <a:ext cx="4788505" cy="3591378"/>
          </a:xfrm>
          <a:prstGeom prst="rect">
            <a:avLst/>
          </a:prstGeom>
          <a:noFill/>
          <a:extLst>
            <a:ext uri="{909E8E84-426E-40DD-AFC4-6F175D3DCCD1}">
              <a14:hiddenFill xmlns:a14="http://schemas.microsoft.com/office/drawing/2010/main">
                <a:solidFill>
                  <a:srgbClr val="FFFFFF"/>
                </a:solidFill>
              </a14:hiddenFill>
            </a:ext>
          </a:extLst>
        </p:spPr>
      </p:pic>
      <p:sp>
        <p:nvSpPr>
          <p:cNvPr id="1035" name="Freeform: Shape 1034">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FC4850E4-3AFE-4227-6833-867DB0D3D022}"/>
              </a:ext>
            </a:extLst>
          </p:cNvPr>
          <p:cNvSpPr>
            <a:spLocks noGrp="1"/>
          </p:cNvSpPr>
          <p:nvPr>
            <p:ph idx="1"/>
          </p:nvPr>
        </p:nvSpPr>
        <p:spPr/>
        <p:txBody>
          <a:bodyPr/>
          <a:lstStyle/>
          <a:p>
            <a:endParaRPr lang="en-IN" dirty="0"/>
          </a:p>
        </p:txBody>
      </p:sp>
      <p:sp>
        <p:nvSpPr>
          <p:cNvPr id="8" name="TextBox 7">
            <a:extLst>
              <a:ext uri="{FF2B5EF4-FFF2-40B4-BE49-F238E27FC236}">
                <a16:creationId xmlns:a16="http://schemas.microsoft.com/office/drawing/2014/main" id="{CCFBC22D-7037-ADA5-29D4-46EFFF06F7C0}"/>
              </a:ext>
            </a:extLst>
          </p:cNvPr>
          <p:cNvSpPr txBox="1"/>
          <p:nvPr/>
        </p:nvSpPr>
        <p:spPr>
          <a:xfrm>
            <a:off x="425823" y="1610683"/>
            <a:ext cx="6922033" cy="3968522"/>
          </a:xfrm>
          <a:prstGeom prst="rect">
            <a:avLst/>
          </a:prstGeom>
          <a:noFill/>
        </p:spPr>
        <p:txBody>
          <a:bodyPr wrap="square">
            <a:spAutoFit/>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The Claim:</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All horses are the same </a:t>
            </a:r>
            <a:r>
              <a:rPr lang="en-IN" sz="1600" kern="100" dirty="0" err="1">
                <a:effectLst/>
                <a:latin typeface="Calibri" panose="020F0502020204030204" pitchFamily="34" charset="0"/>
                <a:ea typeface="Calibri" panose="020F0502020204030204" pitchFamily="34" charset="0"/>
                <a:cs typeface="Times New Roman" panose="02020603050405020304" pitchFamily="18" charset="0"/>
              </a:rPr>
              <a:t>color</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Method Used:</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Mathematical Induction.</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Base Case (</a:t>
            </a:r>
            <a:r>
              <a:rPr lang="en-IN" sz="1600" b="1" i="1" kern="100" dirty="0">
                <a:effectLst/>
                <a:latin typeface="Calibri" panose="020F0502020204030204" pitchFamily="34" charset="0"/>
                <a:ea typeface="Calibri" panose="020F0502020204030204" pitchFamily="34" charset="0"/>
                <a:cs typeface="Times New Roman" panose="02020603050405020304" pitchFamily="18" charset="0"/>
              </a:rPr>
              <a:t>n = 1</a:t>
            </a: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One horse → All horses in the group are the same </a:t>
            </a:r>
            <a:r>
              <a:rPr lang="en-IN" sz="1600" kern="100" dirty="0" err="1">
                <a:effectLst/>
                <a:latin typeface="Calibri" panose="020F0502020204030204" pitchFamily="34" charset="0"/>
                <a:ea typeface="Calibri" panose="020F0502020204030204" pitchFamily="34" charset="0"/>
                <a:cs typeface="Times New Roman" panose="02020603050405020304" pitchFamily="18" charset="0"/>
              </a:rPr>
              <a:t>color</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600" kern="100" dirty="0">
                <a:effectLst/>
                <a:latin typeface="Segoe UI Emoji" panose="020B0502040204020203" pitchFamily="34" charset="0"/>
                <a:ea typeface="Calibri" panose="020F0502020204030204" pitchFamily="34" charset="0"/>
                <a:cs typeface="Segoe UI Emoji" panose="020B0502040204020203" pitchFamily="34" charset="0"/>
              </a:rPr>
              <a:t>✅</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Inductive </a:t>
            </a:r>
            <a:r>
              <a:rPr lang="en-IN" b="1" kern="100" dirty="0">
                <a:effectLst/>
                <a:latin typeface="Calibri" panose="020F0502020204030204" pitchFamily="34" charset="0"/>
                <a:ea typeface="Calibri" panose="020F0502020204030204" pitchFamily="34" charset="0"/>
                <a:cs typeface="Times New Roman" panose="02020603050405020304" pitchFamily="18" charset="0"/>
              </a:rPr>
              <a:t>Step</a:t>
            </a: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Assume true for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prove for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n+1</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Split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n+1</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horses into two overlapping groups of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Overlap ensures all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n+1</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horses are the same </a:t>
            </a:r>
            <a:r>
              <a:rPr lang="en-IN" sz="1600" kern="100" dirty="0" err="1">
                <a:effectLst/>
                <a:latin typeface="Calibri" panose="020F0502020204030204" pitchFamily="34" charset="0"/>
                <a:ea typeface="Calibri" panose="020F0502020204030204" pitchFamily="34" charset="0"/>
                <a:cs typeface="Times New Roman" panose="02020603050405020304" pitchFamily="18" charset="0"/>
              </a:rPr>
              <a:t>color</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The Flaw:</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For </a:t>
            </a:r>
            <a:r>
              <a:rPr lang="en-IN" sz="1600" i="1" kern="100" dirty="0">
                <a:effectLst/>
                <a:latin typeface="Calibri" panose="020F0502020204030204" pitchFamily="34" charset="0"/>
                <a:ea typeface="Calibri" panose="020F0502020204030204" pitchFamily="34" charset="0"/>
                <a:cs typeface="Times New Roman" panose="02020603050405020304" pitchFamily="18" charset="0"/>
              </a:rPr>
              <a:t>n=1</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no overlap exists → Cannot ensure consistency.</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Logical gap breaks the induction.</a:t>
            </a:r>
          </a:p>
        </p:txBody>
      </p:sp>
    </p:spTree>
    <p:extLst>
      <p:ext uri="{BB962C8B-B14F-4D97-AF65-F5344CB8AC3E}">
        <p14:creationId xmlns:p14="http://schemas.microsoft.com/office/powerpoint/2010/main" val="3849790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390CE-8E51-718A-E46D-9A12C992B946}"/>
              </a:ext>
            </a:extLst>
          </p:cNvPr>
          <p:cNvSpPr>
            <a:spLocks noGrp="1"/>
          </p:cNvSpPr>
          <p:nvPr>
            <p:ph type="title"/>
          </p:nvPr>
        </p:nvSpPr>
        <p:spPr/>
        <p:txBody>
          <a:bodyPr/>
          <a:lstStyle/>
          <a:p>
            <a:r>
              <a:rPr lang="en-IN" sz="2400" b="1" kern="100" dirty="0">
                <a:effectLst/>
                <a:latin typeface="Calibri" panose="020F0502020204030204" pitchFamily="34" charset="0"/>
                <a:ea typeface="Calibri" panose="020F0502020204030204" pitchFamily="34" charset="0"/>
                <a:cs typeface="Times New Roman" panose="02020603050405020304" pitchFamily="18" charset="0"/>
              </a:rPr>
              <a:t>Antinomies and Self-Referential Paradoxes</a:t>
            </a:r>
            <a:br>
              <a:rPr lang="en-IN" sz="24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99F8F862-6C1C-99E7-EE94-AADF5C48B7F2}"/>
              </a:ext>
            </a:extLst>
          </p:cNvPr>
          <p:cNvSpPr>
            <a:spLocks noGrp="1"/>
          </p:cNvSpPr>
          <p:nvPr>
            <p:ph idx="1"/>
          </p:nvPr>
        </p:nvSpPr>
        <p:spPr>
          <a:xfrm>
            <a:off x="838200" y="1197429"/>
            <a:ext cx="10972800" cy="4979534"/>
          </a:xfrm>
        </p:spPr>
        <p:txBody>
          <a:bodyPr>
            <a:normAutofit/>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"This sentence is false":</a:t>
            </a:r>
            <a:endParaRPr lang="en-IN"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A classic example of a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liar paradox</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If the sentence is true, it must be false; if false, it must be true. This contradiction arises from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self-reference</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and is central to discussions in logic and philosophy.</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Resolution attempts include frameworks like </a:t>
            </a:r>
            <a:r>
              <a:rPr lang="en-IN" sz="1400" b="1" kern="100" dirty="0">
                <a:effectLst/>
                <a:latin typeface="Calibri" panose="020F0502020204030204" pitchFamily="34" charset="0"/>
                <a:ea typeface="Calibri" panose="020F0502020204030204" pitchFamily="34" charset="0"/>
                <a:cs typeface="Times New Roman" panose="02020603050405020304" pitchFamily="18" charset="0"/>
              </a:rPr>
              <a:t>multi-valued logic</a:t>
            </a:r>
            <a:r>
              <a:rPr lang="en-IN" sz="1400" kern="100" dirty="0">
                <a:effectLst/>
                <a:latin typeface="Calibri" panose="020F0502020204030204" pitchFamily="34" charset="0"/>
                <a:ea typeface="Calibri" panose="020F0502020204030204" pitchFamily="34" charset="0"/>
                <a:cs typeface="Times New Roman" panose="02020603050405020304" pitchFamily="18" charset="0"/>
              </a:rPr>
              <a:t> or rejecting self-referential statements entirely.</a:t>
            </a:r>
          </a:p>
          <a:p>
            <a:pPr marL="342900" lvl="0" indent="-342900">
              <a:lnSpc>
                <a:spcPct val="115000"/>
              </a:lnSpc>
              <a:spcAft>
                <a:spcPts val="1000"/>
              </a:spcAft>
              <a:buSzPts val="1000"/>
              <a:buFont typeface="Symbol" panose="05050102010706020507" pitchFamily="18" charset="2"/>
              <a:buChar char=""/>
              <a:tabLst>
                <a:tab pos="4572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Free Will vs. Predestination:</a:t>
            </a:r>
            <a:endParaRPr lang="en-IN" sz="15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This long-standing debate pits theological and philosophical notions of an omniscient deity against human autonomy. The apparent paradox emerges from: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If all actions are preordained, choice is an illusion.</a:t>
            </a:r>
          </a:p>
          <a:p>
            <a:pPr marL="1143000" lvl="2" indent="-228600">
              <a:lnSpc>
                <a:spcPct val="115000"/>
              </a:lnSpc>
              <a:spcAft>
                <a:spcPts val="1000"/>
              </a:spcAft>
              <a:buSzPts val="1000"/>
              <a:buFont typeface="Wingdings" panose="05000000000000000000" pitchFamily="2" charset="2"/>
              <a:buChar char=""/>
              <a:tabLst>
                <a:tab pos="13716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If free will exists, divine omniscience seems undermined.</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Proposed resolutions often involve redefining the nature of time, knowledge, or causality (e.g., open theism or compatibilism).</a:t>
            </a:r>
          </a:p>
          <a:p>
            <a:pPr marL="742950" lvl="1" indent="-285750">
              <a:lnSpc>
                <a:spcPct val="115000"/>
              </a:lnSpc>
              <a:spcAft>
                <a:spcPts val="1000"/>
              </a:spcAft>
              <a:buSzPts val="1000"/>
              <a:buFont typeface="Courier New" panose="02070309020205020404" pitchFamily="49" charset="0"/>
              <a:buChar char="o"/>
              <a:tabLst>
                <a:tab pos="914400" algn="l"/>
              </a:tabLst>
            </a:pPr>
            <a:endParaRPr lang="en-IN"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859277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EC3A5-723E-D2C2-EB1B-48B748577A10}"/>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08BECE5-FC49-0295-9DC2-5519BC7EF70A}"/>
              </a:ext>
            </a:extLst>
          </p:cNvPr>
          <p:cNvSpPr>
            <a:spLocks noGrp="1"/>
          </p:cNvSpPr>
          <p:nvPr>
            <p:ph idx="1"/>
          </p:nvPr>
        </p:nvSpPr>
        <p:spPr>
          <a:xfrm>
            <a:off x="381001" y="522514"/>
            <a:ext cx="11408228" cy="5970361"/>
          </a:xfrm>
        </p:spPr>
        <p:txBody>
          <a:bodyPr>
            <a:normAutofit lnSpcReduction="10000"/>
          </a:bodyPr>
          <a:lstStyle/>
          <a:p>
            <a:pPr marL="342900" lvl="0" indent="-342900">
              <a:lnSpc>
                <a:spcPct val="115000"/>
              </a:lnSpc>
              <a:spcAft>
                <a:spcPts val="1000"/>
              </a:spcAft>
              <a:buSzPts val="1000"/>
              <a:buFont typeface="Symbol" panose="05050102010706020507" pitchFamily="18" charset="2"/>
              <a:buChar char=""/>
              <a:tabLst>
                <a:tab pos="4572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Grandfather Paradox:</a:t>
            </a:r>
            <a:endParaRPr lang="en-IN" sz="15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A time-travel paradox: If you go back in time and kill your grandfather, you prevent your own existence, which negates your ability to kill him.</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Resolution attempts:</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Multiverse theory:</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Killing the grandfather splits the timeline, creating a new universe where you exist without causing contradictions in the original.</a:t>
            </a:r>
          </a:p>
          <a:p>
            <a:pPr marL="1143000" lvl="2" indent="-228600">
              <a:lnSpc>
                <a:spcPct val="115000"/>
              </a:lnSpc>
              <a:spcAft>
                <a:spcPts val="1000"/>
              </a:spcAft>
              <a:buSzPts val="1000"/>
              <a:buFont typeface="Wingdings" panose="05000000000000000000" pitchFamily="2" charset="2"/>
              <a:buChar char=""/>
              <a:tabLst>
                <a:tab pos="1371600" algn="l"/>
              </a:tabLst>
            </a:pPr>
            <a:r>
              <a:rPr lang="en-IN" sz="1500" b="1" kern="100" dirty="0">
                <a:effectLst/>
                <a:latin typeface="Calibri" panose="020F0502020204030204" pitchFamily="34" charset="0"/>
                <a:ea typeface="Calibri" panose="020F0502020204030204" pitchFamily="34" charset="0"/>
                <a:cs typeface="Times New Roman" panose="02020603050405020304" pitchFamily="18" charset="0"/>
              </a:rPr>
              <a:t>Consistency principle:</a:t>
            </a:r>
            <a:r>
              <a:rPr lang="en-IN" sz="1500" kern="100" dirty="0">
                <a:effectLst/>
                <a:latin typeface="Calibri" panose="020F0502020204030204" pitchFamily="34" charset="0"/>
                <a:ea typeface="Calibri" panose="020F0502020204030204" pitchFamily="34" charset="0"/>
                <a:cs typeface="Times New Roman" panose="02020603050405020304" pitchFamily="18" charset="0"/>
              </a:rPr>
              <a:t> Time loops must be consistent, meaning you cannot alter past events in ways that negate your ability to time-travel.</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Catch-22 Example:</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This situation illustrates a logical trap or bureaucratic absurdity where all options lead to failure.</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The military example: To avoid flying missions, you must prove insanity. But seeking to avoid danger proves rationality, disqualifying the claim.</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Real-life </a:t>
            </a:r>
            <a:r>
              <a:rPr lang="en-IN" sz="1600" b="1" kern="100" dirty="0" err="1">
                <a:effectLst/>
                <a:latin typeface="Calibri" panose="020F0502020204030204" pitchFamily="34" charset="0"/>
                <a:ea typeface="Calibri" panose="020F0502020204030204" pitchFamily="34" charset="0"/>
                <a:cs typeface="Times New Roman" panose="02020603050405020304" pitchFamily="18" charset="0"/>
              </a:rPr>
              <a:t>analogs</a:t>
            </a: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Needing experience to get a job, but needing a job to gain experience.</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Applying for credit requires credit history, but building credit history requires credit.</a:t>
            </a:r>
          </a:p>
          <a:p>
            <a:pPr marL="914400" lvl="2" indent="0">
              <a:lnSpc>
                <a:spcPct val="115000"/>
              </a:lnSpc>
              <a:spcAft>
                <a:spcPts val="1000"/>
              </a:spcAft>
              <a:buSzPts val="1000"/>
              <a:buNone/>
              <a:tabLst>
                <a:tab pos="1371600" algn="l"/>
              </a:tabLst>
            </a:pPr>
            <a:endParaRPr lang="en-IN" sz="15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47314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57716-1887-1CD0-4C48-6EF76A9604D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1B81766C-268E-7284-39A4-E89AE99C86DB}"/>
              </a:ext>
            </a:extLst>
          </p:cNvPr>
          <p:cNvSpPr>
            <a:spLocks noGrp="1"/>
          </p:cNvSpPr>
          <p:nvPr>
            <p:ph idx="1"/>
          </p:nvPr>
        </p:nvSpPr>
        <p:spPr>
          <a:xfrm>
            <a:off x="555171" y="849086"/>
            <a:ext cx="10798629" cy="5327877"/>
          </a:xfrm>
        </p:spPr>
        <p:txBody>
          <a:bodyPr>
            <a:normAutofit fontScale="92500" lnSpcReduction="10000"/>
          </a:bodyPr>
          <a:lstStyle/>
          <a:p>
            <a:pPr>
              <a:lnSpc>
                <a:spcPct val="115000"/>
              </a:lnSpc>
              <a:spcAft>
                <a:spcPts val="1000"/>
              </a:spcAft>
            </a:pPr>
            <a:r>
              <a:rPr lang="en-IN" sz="3000" b="1" kern="100" dirty="0">
                <a:effectLst/>
                <a:latin typeface="Calibri" panose="020F0502020204030204" pitchFamily="34" charset="0"/>
                <a:ea typeface="Calibri" panose="020F0502020204030204" pitchFamily="34" charset="0"/>
                <a:cs typeface="Times New Roman" panose="02020603050405020304" pitchFamily="18" charset="0"/>
              </a:rPr>
              <a:t>Hilbert's Hotel Paradox</a:t>
            </a:r>
          </a:p>
          <a:p>
            <a:pPr>
              <a:lnSpc>
                <a:spcPct val="115000"/>
              </a:lnSpc>
              <a:spcAft>
                <a:spcPts val="1000"/>
              </a:spcAft>
            </a:pP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This is a thought experiment demonstrating the counterintuitive properties of infinite sets.</a:t>
            </a:r>
          </a:p>
          <a:p>
            <a:pPr marL="342900" lvl="0" indent="-342900" algn="just">
              <a:lnSpc>
                <a:spcPct val="115000"/>
              </a:lnSpc>
              <a:spcAft>
                <a:spcPts val="1000"/>
              </a:spcAft>
              <a:buFont typeface="+mj-lt"/>
              <a:buAutoNum type="arabicPeriod"/>
              <a:tabLst>
                <a:tab pos="457200" algn="l"/>
              </a:tabLst>
            </a:pPr>
            <a:r>
              <a:rPr lang="en-IN" sz="2000" b="1" kern="100" dirty="0">
                <a:effectLst/>
                <a:latin typeface="Calibri" panose="020F0502020204030204" pitchFamily="34" charset="0"/>
                <a:ea typeface="Calibri" panose="020F0502020204030204" pitchFamily="34" charset="0"/>
                <a:cs typeface="Times New Roman" panose="02020603050405020304" pitchFamily="18" charset="0"/>
              </a:rPr>
              <a:t>Infinite Rooms Fully Occupied</a:t>
            </a: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 If a hotel has infinite rooms and they are all occupied, you can still accommodate a new guest by moving each existing guest from room n to room n+1, freeing up room 1.</a:t>
            </a:r>
          </a:p>
          <a:p>
            <a:pPr marL="342900" lvl="0" indent="-342900" algn="just">
              <a:lnSpc>
                <a:spcPct val="115000"/>
              </a:lnSpc>
              <a:spcAft>
                <a:spcPts val="1000"/>
              </a:spcAft>
              <a:buFont typeface="+mj-lt"/>
              <a:buAutoNum type="arabicPeriod"/>
              <a:tabLst>
                <a:tab pos="457200" algn="l"/>
              </a:tabLst>
            </a:pPr>
            <a:r>
              <a:rPr lang="en-IN" sz="2000" b="1" kern="100" dirty="0">
                <a:effectLst/>
                <a:latin typeface="Calibri" panose="020F0502020204030204" pitchFamily="34" charset="0"/>
                <a:ea typeface="Calibri" panose="020F0502020204030204" pitchFamily="34" charset="0"/>
                <a:cs typeface="Times New Roman" panose="02020603050405020304" pitchFamily="18" charset="0"/>
              </a:rPr>
              <a:t>Infinite Guests Arrive</a:t>
            </a: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 If an infinite number of guests arrive, you can still accommodate them by assigning each current guest in room n to room 2n (even-numbered rooms), freeing up all odd-numbered rooms for the new arrivals.</a:t>
            </a:r>
          </a:p>
          <a:p>
            <a:pPr>
              <a:lnSpc>
                <a:spcPct val="115000"/>
              </a:lnSpc>
              <a:spcAft>
                <a:spcPts val="1000"/>
              </a:spcAft>
            </a:pPr>
            <a:r>
              <a:rPr lang="en-IN" sz="2000" kern="100" dirty="0">
                <a:effectLst/>
                <a:latin typeface="Calibri" panose="020F0502020204030204" pitchFamily="34" charset="0"/>
                <a:ea typeface="Calibri" panose="020F0502020204030204" pitchFamily="34" charset="0"/>
                <a:cs typeface="Times New Roman" panose="02020603050405020304" pitchFamily="18" charset="0"/>
              </a:rPr>
              <a:t>This paradox illustrates how infinity defies our finite intuition—showing that an infinite set can accommodate "more" elements without "running out of space."</a:t>
            </a:r>
          </a:p>
          <a:p>
            <a:endParaRPr lang="en-IN" dirty="0"/>
          </a:p>
        </p:txBody>
      </p:sp>
      <p:pic>
        <p:nvPicPr>
          <p:cNvPr id="4" name="Picture 3" descr="Puzzle Sphere ...">
            <a:extLst>
              <a:ext uri="{FF2B5EF4-FFF2-40B4-BE49-F238E27FC236}">
                <a16:creationId xmlns:a16="http://schemas.microsoft.com/office/drawing/2014/main" id="{B08F7679-57C4-E5A6-6DDC-0795DEC6DB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69972" y="0"/>
            <a:ext cx="7260772" cy="2414679"/>
          </a:xfrm>
          <a:prstGeom prst="rect">
            <a:avLst/>
          </a:prstGeom>
          <a:noFill/>
          <a:ln>
            <a:noFill/>
          </a:ln>
        </p:spPr>
      </p:pic>
    </p:spTree>
    <p:extLst>
      <p:ext uri="{BB962C8B-B14F-4D97-AF65-F5344CB8AC3E}">
        <p14:creationId xmlns:p14="http://schemas.microsoft.com/office/powerpoint/2010/main" val="2844045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1C342D-1A80-8AD2-D3C1-5C89A6A43CBA}"/>
              </a:ext>
            </a:extLst>
          </p:cNvPr>
          <p:cNvSpPr>
            <a:spLocks noGrp="1"/>
          </p:cNvSpPr>
          <p:nvPr>
            <p:ph type="title"/>
          </p:nvPr>
        </p:nvSpPr>
        <p:spPr>
          <a:xfrm>
            <a:off x="1008185" y="174032"/>
            <a:ext cx="9987476" cy="939873"/>
          </a:xfrm>
        </p:spPr>
        <p:txBody>
          <a:bodyPr vert="horz" lIns="91440" tIns="45720" rIns="91440" bIns="45720" rtlCol="0" anchor="ctr">
            <a:normAutofit/>
          </a:bodyPr>
          <a:lstStyle/>
          <a:p>
            <a:pPr algn="ctr"/>
            <a:endParaRPr lang="en-US" sz="3600" kern="1200" dirty="0">
              <a:solidFill>
                <a:schemeClr val="tx1"/>
              </a:solidFill>
              <a:latin typeface="+mj-lt"/>
              <a:ea typeface="+mj-ea"/>
              <a:cs typeface="+mj-cs"/>
            </a:endParaRPr>
          </a:p>
        </p:txBody>
      </p:sp>
      <p:sp>
        <p:nvSpPr>
          <p:cNvPr id="10" name="Rectangle 2">
            <a:extLst>
              <a:ext uri="{FF2B5EF4-FFF2-40B4-BE49-F238E27FC236}">
                <a16:creationId xmlns:a16="http://schemas.microsoft.com/office/drawing/2014/main" id="{6DFBEBF6-67A8-46FA-5BD0-94E807077C3E}"/>
              </a:ext>
            </a:extLst>
          </p:cNvPr>
          <p:cNvSpPr>
            <a:spLocks noChangeArrowheads="1"/>
          </p:cNvSpPr>
          <p:nvPr/>
        </p:nvSpPr>
        <p:spPr bwMode="auto">
          <a:xfrm>
            <a:off x="653854" y="346001"/>
            <a:ext cx="10175630" cy="76790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R="0" lvl="0" algn="ctr" fontAlgn="base">
              <a:lnSpc>
                <a:spcPct val="90000"/>
              </a:lnSpc>
              <a:spcBef>
                <a:spcPct val="0"/>
              </a:spcBef>
              <a:spcAft>
                <a:spcPts val="600"/>
              </a:spcAft>
              <a:buClrTx/>
              <a:buSzTx/>
              <a:tabLst/>
            </a:pPr>
            <a:r>
              <a:rPr kumimoji="0" lang="en-US" altLang="en-US" b="0" i="0" u="none" strike="noStrike" cap="none" normalizeH="0" baseline="0" dirty="0">
                <a:ln>
                  <a:noFill/>
                </a:ln>
                <a:effectLst/>
              </a:rPr>
              <a:t>There are as many even numbers as there are odd numbers, by one-to-one correspondence</a:t>
            </a:r>
          </a:p>
        </p:txBody>
      </p:sp>
      <p:graphicFrame>
        <p:nvGraphicFramePr>
          <p:cNvPr id="9" name="Content Placeholder 8">
            <a:extLst>
              <a:ext uri="{FF2B5EF4-FFF2-40B4-BE49-F238E27FC236}">
                <a16:creationId xmlns:a16="http://schemas.microsoft.com/office/drawing/2014/main" id="{A5D3C99E-F583-D7B2-8EDF-43DD212B9C60}"/>
              </a:ext>
            </a:extLst>
          </p:cNvPr>
          <p:cNvGraphicFramePr>
            <a:graphicFrameLocks noGrp="1"/>
          </p:cNvGraphicFramePr>
          <p:nvPr>
            <p:ph idx="1"/>
            <p:extLst>
              <p:ext uri="{D42A27DB-BD31-4B8C-83A1-F6EECF244321}">
                <p14:modId xmlns:p14="http://schemas.microsoft.com/office/powerpoint/2010/main" val="2485905760"/>
              </p:ext>
            </p:extLst>
          </p:nvPr>
        </p:nvGraphicFramePr>
        <p:xfrm>
          <a:off x="2061630" y="1096760"/>
          <a:ext cx="7086594" cy="1275947"/>
        </p:xfrm>
        <a:graphic>
          <a:graphicData uri="http://schemas.openxmlformats.org/drawingml/2006/table">
            <a:tbl>
              <a:tblPr firstRow="1" firstCol="1" bandRow="1"/>
              <a:tblGrid>
                <a:gridCol w="596643">
                  <a:extLst>
                    <a:ext uri="{9D8B030D-6E8A-4147-A177-3AD203B41FA5}">
                      <a16:colId xmlns:a16="http://schemas.microsoft.com/office/drawing/2014/main" val="3373929535"/>
                    </a:ext>
                  </a:extLst>
                </a:gridCol>
                <a:gridCol w="596643">
                  <a:extLst>
                    <a:ext uri="{9D8B030D-6E8A-4147-A177-3AD203B41FA5}">
                      <a16:colId xmlns:a16="http://schemas.microsoft.com/office/drawing/2014/main" val="3957326416"/>
                    </a:ext>
                  </a:extLst>
                </a:gridCol>
                <a:gridCol w="596643">
                  <a:extLst>
                    <a:ext uri="{9D8B030D-6E8A-4147-A177-3AD203B41FA5}">
                      <a16:colId xmlns:a16="http://schemas.microsoft.com/office/drawing/2014/main" val="2447168321"/>
                    </a:ext>
                  </a:extLst>
                </a:gridCol>
                <a:gridCol w="596643">
                  <a:extLst>
                    <a:ext uri="{9D8B030D-6E8A-4147-A177-3AD203B41FA5}">
                      <a16:colId xmlns:a16="http://schemas.microsoft.com/office/drawing/2014/main" val="2866021162"/>
                    </a:ext>
                  </a:extLst>
                </a:gridCol>
                <a:gridCol w="655877">
                  <a:extLst>
                    <a:ext uri="{9D8B030D-6E8A-4147-A177-3AD203B41FA5}">
                      <a16:colId xmlns:a16="http://schemas.microsoft.com/office/drawing/2014/main" val="3651034099"/>
                    </a:ext>
                  </a:extLst>
                </a:gridCol>
                <a:gridCol w="655877">
                  <a:extLst>
                    <a:ext uri="{9D8B030D-6E8A-4147-A177-3AD203B41FA5}">
                      <a16:colId xmlns:a16="http://schemas.microsoft.com/office/drawing/2014/main" val="1606127579"/>
                    </a:ext>
                  </a:extLst>
                </a:gridCol>
                <a:gridCol w="655877">
                  <a:extLst>
                    <a:ext uri="{9D8B030D-6E8A-4147-A177-3AD203B41FA5}">
                      <a16:colId xmlns:a16="http://schemas.microsoft.com/office/drawing/2014/main" val="781604913"/>
                    </a:ext>
                  </a:extLst>
                </a:gridCol>
                <a:gridCol w="655877">
                  <a:extLst>
                    <a:ext uri="{9D8B030D-6E8A-4147-A177-3AD203B41FA5}">
                      <a16:colId xmlns:a16="http://schemas.microsoft.com/office/drawing/2014/main" val="2470990182"/>
                    </a:ext>
                  </a:extLst>
                </a:gridCol>
                <a:gridCol w="655877">
                  <a:extLst>
                    <a:ext uri="{9D8B030D-6E8A-4147-A177-3AD203B41FA5}">
                      <a16:colId xmlns:a16="http://schemas.microsoft.com/office/drawing/2014/main" val="4012724657"/>
                    </a:ext>
                  </a:extLst>
                </a:gridCol>
                <a:gridCol w="655877">
                  <a:extLst>
                    <a:ext uri="{9D8B030D-6E8A-4147-A177-3AD203B41FA5}">
                      <a16:colId xmlns:a16="http://schemas.microsoft.com/office/drawing/2014/main" val="3118971930"/>
                    </a:ext>
                  </a:extLst>
                </a:gridCol>
                <a:gridCol w="764760">
                  <a:extLst>
                    <a:ext uri="{9D8B030D-6E8A-4147-A177-3AD203B41FA5}">
                      <a16:colId xmlns:a16="http://schemas.microsoft.com/office/drawing/2014/main" val="669862632"/>
                    </a:ext>
                  </a:extLst>
                </a:gridCol>
              </a:tblGrid>
              <a:tr h="443108">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3</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5</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9</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11</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13</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15</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17</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19</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etc.</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3820560458"/>
                  </a:ext>
                </a:extLst>
              </a:tr>
              <a:tr h="225626">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1947553527"/>
                  </a:ext>
                </a:extLst>
              </a:tr>
              <a:tr h="443108">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4</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6</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8</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10</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12</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14</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16</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18</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20</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2248095697"/>
                  </a:ext>
                </a:extLst>
              </a:tr>
            </a:tbl>
          </a:graphicData>
        </a:graphic>
      </p:graphicFrame>
      <p:graphicFrame>
        <p:nvGraphicFramePr>
          <p:cNvPr id="16" name="Content Placeholder 8">
            <a:extLst>
              <a:ext uri="{FF2B5EF4-FFF2-40B4-BE49-F238E27FC236}">
                <a16:creationId xmlns:a16="http://schemas.microsoft.com/office/drawing/2014/main" id="{EB880161-D341-4BFF-660B-3E61F1F3B708}"/>
              </a:ext>
            </a:extLst>
          </p:cNvPr>
          <p:cNvGraphicFramePr>
            <a:graphicFrameLocks/>
          </p:cNvGraphicFramePr>
          <p:nvPr>
            <p:extLst>
              <p:ext uri="{D42A27DB-BD31-4B8C-83A1-F6EECF244321}">
                <p14:modId xmlns:p14="http://schemas.microsoft.com/office/powerpoint/2010/main" val="2689605565"/>
              </p:ext>
            </p:extLst>
          </p:nvPr>
        </p:nvGraphicFramePr>
        <p:xfrm>
          <a:off x="1952773" y="3429000"/>
          <a:ext cx="7086594" cy="1275947"/>
        </p:xfrm>
        <a:graphic>
          <a:graphicData uri="http://schemas.openxmlformats.org/drawingml/2006/table">
            <a:tbl>
              <a:tblPr firstRow="1" firstCol="1" bandRow="1"/>
              <a:tblGrid>
                <a:gridCol w="596643">
                  <a:extLst>
                    <a:ext uri="{9D8B030D-6E8A-4147-A177-3AD203B41FA5}">
                      <a16:colId xmlns:a16="http://schemas.microsoft.com/office/drawing/2014/main" val="3373929535"/>
                    </a:ext>
                  </a:extLst>
                </a:gridCol>
                <a:gridCol w="596643">
                  <a:extLst>
                    <a:ext uri="{9D8B030D-6E8A-4147-A177-3AD203B41FA5}">
                      <a16:colId xmlns:a16="http://schemas.microsoft.com/office/drawing/2014/main" val="3957326416"/>
                    </a:ext>
                  </a:extLst>
                </a:gridCol>
                <a:gridCol w="596643">
                  <a:extLst>
                    <a:ext uri="{9D8B030D-6E8A-4147-A177-3AD203B41FA5}">
                      <a16:colId xmlns:a16="http://schemas.microsoft.com/office/drawing/2014/main" val="2447168321"/>
                    </a:ext>
                  </a:extLst>
                </a:gridCol>
                <a:gridCol w="596643">
                  <a:extLst>
                    <a:ext uri="{9D8B030D-6E8A-4147-A177-3AD203B41FA5}">
                      <a16:colId xmlns:a16="http://schemas.microsoft.com/office/drawing/2014/main" val="2866021162"/>
                    </a:ext>
                  </a:extLst>
                </a:gridCol>
                <a:gridCol w="655877">
                  <a:extLst>
                    <a:ext uri="{9D8B030D-6E8A-4147-A177-3AD203B41FA5}">
                      <a16:colId xmlns:a16="http://schemas.microsoft.com/office/drawing/2014/main" val="3651034099"/>
                    </a:ext>
                  </a:extLst>
                </a:gridCol>
                <a:gridCol w="655877">
                  <a:extLst>
                    <a:ext uri="{9D8B030D-6E8A-4147-A177-3AD203B41FA5}">
                      <a16:colId xmlns:a16="http://schemas.microsoft.com/office/drawing/2014/main" val="1606127579"/>
                    </a:ext>
                  </a:extLst>
                </a:gridCol>
                <a:gridCol w="655877">
                  <a:extLst>
                    <a:ext uri="{9D8B030D-6E8A-4147-A177-3AD203B41FA5}">
                      <a16:colId xmlns:a16="http://schemas.microsoft.com/office/drawing/2014/main" val="781604913"/>
                    </a:ext>
                  </a:extLst>
                </a:gridCol>
                <a:gridCol w="655877">
                  <a:extLst>
                    <a:ext uri="{9D8B030D-6E8A-4147-A177-3AD203B41FA5}">
                      <a16:colId xmlns:a16="http://schemas.microsoft.com/office/drawing/2014/main" val="2470990182"/>
                    </a:ext>
                  </a:extLst>
                </a:gridCol>
                <a:gridCol w="655877">
                  <a:extLst>
                    <a:ext uri="{9D8B030D-6E8A-4147-A177-3AD203B41FA5}">
                      <a16:colId xmlns:a16="http://schemas.microsoft.com/office/drawing/2014/main" val="4012724657"/>
                    </a:ext>
                  </a:extLst>
                </a:gridCol>
                <a:gridCol w="655877">
                  <a:extLst>
                    <a:ext uri="{9D8B030D-6E8A-4147-A177-3AD203B41FA5}">
                      <a16:colId xmlns:a16="http://schemas.microsoft.com/office/drawing/2014/main" val="3118971930"/>
                    </a:ext>
                  </a:extLst>
                </a:gridCol>
                <a:gridCol w="764760">
                  <a:extLst>
                    <a:ext uri="{9D8B030D-6E8A-4147-A177-3AD203B41FA5}">
                      <a16:colId xmlns:a16="http://schemas.microsoft.com/office/drawing/2014/main" val="669862632"/>
                    </a:ext>
                  </a:extLst>
                </a:gridCol>
              </a:tblGrid>
              <a:tr h="443108">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4</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5</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6</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8</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9</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10</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3820560458"/>
                  </a:ext>
                </a:extLst>
              </a:tr>
              <a:tr h="225626">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en-IN" sz="3200" b="0" i="0" u="none" strike="noStrike">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1947553527"/>
                  </a:ext>
                </a:extLst>
              </a:tr>
              <a:tr h="443108">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4</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6</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8</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10</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12</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14</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16</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18</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20</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3200" b="0" i="0" u="none" strike="noStrike" dirty="0">
                        <a:effectLst/>
                        <a:latin typeface="Arial" panose="020B0604020202020204" pitchFamily="34" charset="0"/>
                      </a:endParaRPr>
                    </a:p>
                  </a:txBody>
                  <a:tcPr marL="172594" marR="172594" marT="23971" marB="0">
                    <a:lnL>
                      <a:noFill/>
                    </a:lnL>
                    <a:lnR>
                      <a:noFill/>
                    </a:lnR>
                    <a:lnT>
                      <a:noFill/>
                    </a:lnT>
                    <a:lnB>
                      <a:noFill/>
                    </a:lnB>
                    <a:noFill/>
                  </a:tcPr>
                </a:tc>
                <a:extLst>
                  <a:ext uri="{0D108BD9-81ED-4DB2-BD59-A6C34878D82A}">
                    <a16:rowId xmlns:a16="http://schemas.microsoft.com/office/drawing/2014/main" val="2248095697"/>
                  </a:ext>
                </a:extLst>
              </a:tr>
            </a:tbl>
          </a:graphicData>
        </a:graphic>
      </p:graphicFrame>
      <p:sp>
        <p:nvSpPr>
          <p:cNvPr id="18" name="TextBox 17">
            <a:extLst>
              <a:ext uri="{FF2B5EF4-FFF2-40B4-BE49-F238E27FC236}">
                <a16:creationId xmlns:a16="http://schemas.microsoft.com/office/drawing/2014/main" id="{B5C974D8-25E7-A738-FC59-4644B1328717}"/>
              </a:ext>
            </a:extLst>
          </p:cNvPr>
          <p:cNvSpPr txBox="1"/>
          <p:nvPr/>
        </p:nvSpPr>
        <p:spPr>
          <a:xfrm>
            <a:off x="1175657" y="4940309"/>
            <a:ext cx="10602686" cy="838948"/>
          </a:xfrm>
          <a:prstGeom prst="rect">
            <a:avLst/>
          </a:prstGeom>
          <a:noFill/>
        </p:spPr>
        <p:txBody>
          <a:bodyPr wrap="square">
            <a:spAutoFit/>
          </a:bodyPr>
          <a:lstStyle/>
          <a:p>
            <a:pPr>
              <a:lnSpc>
                <a:spcPct val="115000"/>
              </a:lnSpc>
              <a:spcAft>
                <a:spcPts val="1000"/>
              </a:spcAft>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The infinity of even numbers is exactly as large as the infinity of all numbers.</a:t>
            </a:r>
          </a:p>
          <a:p>
            <a:pPr>
              <a:lnSpc>
                <a:spcPct val="115000"/>
              </a:lnSpc>
              <a:spcAft>
                <a:spcPts val="1000"/>
              </a:spcAft>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IN" sz="1800" i="1" kern="100" dirty="0">
                <a:effectLst/>
                <a:latin typeface="Calibri" panose="020F0502020204030204" pitchFamily="34" charset="0"/>
                <a:ea typeface="Calibri" panose="020F0502020204030204" pitchFamily="34" charset="0"/>
                <a:cs typeface="Times New Roman" panose="02020603050405020304" pitchFamily="18" charset="0"/>
              </a:rPr>
              <a:t>a part may be equal to the whole! </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418798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5A2C2CF-ED9B-F505-2F9C-21ABC7F39A33}"/>
                  </a:ext>
                </a:extLst>
              </p:cNvPr>
              <p:cNvSpPr>
                <a:spLocks noGrp="1"/>
              </p:cNvSpPr>
              <p:nvPr>
                <p:ph type="title"/>
              </p:nvPr>
            </p:nvSpPr>
            <p:spPr>
              <a:xfrm>
                <a:off x="841248" y="334644"/>
                <a:ext cx="10509504" cy="1076914"/>
              </a:xfrm>
            </p:spPr>
            <p:txBody>
              <a:bodyPr anchor="ctr">
                <a:noAutofit/>
              </a:bodyPr>
              <a:lstStyle/>
              <a:p>
                <a:r>
                  <a:rPr lang="en-IN" sz="2400" dirty="0"/>
                  <a:t>The number of all ordinary arithmetical fractions like </a:t>
                </a:r>
                <a14:m>
                  <m:oMath xmlns:m="http://schemas.openxmlformats.org/officeDocument/2006/math">
                    <m:f>
                      <m:fPr>
                        <m:ctrlPr>
                          <a:rPr lang="en-IN" sz="24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24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t>3</m:t>
                        </m:r>
                      </m:num>
                      <m:den>
                        <m:r>
                          <a:rPr lang="en-IN" sz="24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t>7</m:t>
                        </m:r>
                      </m:den>
                    </m:f>
                  </m:oMath>
                </a14:m>
                <a:r>
                  <a:rPr lang="en-IN" sz="4000" b="0" i="0" u="none" strike="noStrike" dirty="0">
                    <a:effectLst/>
                    <a:latin typeface="Arial" panose="020B0604020202020204" pitchFamily="34" charset="0"/>
                  </a:rPr>
                  <a:t> </a:t>
                </a:r>
                <a:r>
                  <a:rPr lang="en-IN" sz="2400" dirty="0"/>
                  <a:t>or  </a:t>
                </a:r>
                <a14:m>
                  <m:oMath xmlns:m="http://schemas.openxmlformats.org/officeDocument/2006/math">
                    <m:f>
                      <m:fPr>
                        <m:ctrlPr>
                          <a:rPr lang="en-IN" sz="2400" b="0" i="1" kern="100" smtClean="0">
                            <a:latin typeface="Cambria Math" panose="02040503050406030204" pitchFamily="18" charset="0"/>
                            <a:ea typeface="Calibri" panose="020F0502020204030204" pitchFamily="34" charset="0"/>
                          </a:rPr>
                        </m:ctrlPr>
                      </m:fPr>
                      <m:num>
                        <m:r>
                          <a:rPr lang="en-IN" sz="2400" b="0" i="1" kern="100" smtClean="0">
                            <a:latin typeface="Cambria Math" panose="02040503050406030204" pitchFamily="18" charset="0"/>
                            <a:ea typeface="Calibri" panose="020F0502020204030204" pitchFamily="34" charset="0"/>
                          </a:rPr>
                          <m:t>735</m:t>
                        </m:r>
                      </m:num>
                      <m:den>
                        <m:r>
                          <a:rPr lang="en-IN" sz="2400" b="0" i="1" kern="100" smtClean="0">
                            <a:latin typeface="Cambria Math" panose="02040503050406030204" pitchFamily="18" charset="0"/>
                            <a:ea typeface="Calibri" panose="020F0502020204030204" pitchFamily="34" charset="0"/>
                          </a:rPr>
                          <m:t>8</m:t>
                        </m:r>
                      </m:den>
                    </m:f>
                    <m:r>
                      <a:rPr lang="en-IN" sz="2400" b="0" i="0" kern="100" smtClean="0">
                        <a:latin typeface="Cambria Math" panose="02040503050406030204" pitchFamily="18" charset="0"/>
                        <a:ea typeface="Calibri" panose="020F0502020204030204" pitchFamily="34" charset="0"/>
                      </a:rPr>
                      <m:t> </m:t>
                    </m:r>
                  </m:oMath>
                </a14:m>
                <a:r>
                  <a:rPr lang="en-IN" sz="2400" dirty="0"/>
                  <a:t> is the same as the number of like is the same as the number of all integers.</a:t>
                </a:r>
              </a:p>
            </p:txBody>
          </p:sp>
        </mc:Choice>
        <mc:Fallback xmlns="">
          <p:sp>
            <p:nvSpPr>
              <p:cNvPr id="2" name="Title 1">
                <a:extLst>
                  <a:ext uri="{FF2B5EF4-FFF2-40B4-BE49-F238E27FC236}">
                    <a16:creationId xmlns:a16="http://schemas.microsoft.com/office/drawing/2014/main" id="{A5A2C2CF-ED9B-F505-2F9C-21ABC7F39A33}"/>
                  </a:ext>
                </a:extLst>
              </p:cNvPr>
              <p:cNvSpPr>
                <a:spLocks noGrp="1" noRot="1" noChangeAspect="1" noMove="1" noResize="1" noEditPoints="1" noAdjustHandles="1" noChangeArrowheads="1" noChangeShapeType="1" noTextEdit="1"/>
              </p:cNvSpPr>
              <p:nvPr>
                <p:ph type="title"/>
              </p:nvPr>
            </p:nvSpPr>
            <p:spPr>
              <a:xfrm>
                <a:off x="841248" y="334644"/>
                <a:ext cx="10509504" cy="1076914"/>
              </a:xfrm>
              <a:blipFill>
                <a:blip r:embed="rId2"/>
                <a:stretch>
                  <a:fillRect l="-870" b="-8475"/>
                </a:stretch>
              </a:blipFill>
            </p:spPr>
            <p:txBody>
              <a:bodyPr/>
              <a:lstStyle/>
              <a:p>
                <a:r>
                  <a:rPr lang="en-IN">
                    <a:noFill/>
                  </a:rPr>
                  <a:t> </a:t>
                </a:r>
              </a:p>
            </p:txBody>
          </p:sp>
        </mc:Fallback>
      </mc:AlternateContent>
      <p:sp>
        <p:nvSpPr>
          <p:cNvPr id="11" name="Rectangle 10">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5CB51141-3F0A-C71F-D399-B112F05F8C74}"/>
                  </a:ext>
                </a:extLst>
              </p:cNvPr>
              <p:cNvGraphicFramePr>
                <a:graphicFrameLocks noGrp="1"/>
              </p:cNvGraphicFramePr>
              <p:nvPr>
                <p:ph idx="1"/>
                <p:extLst>
                  <p:ext uri="{D42A27DB-BD31-4B8C-83A1-F6EECF244321}">
                    <p14:modId xmlns:p14="http://schemas.microsoft.com/office/powerpoint/2010/main" val="3056767780"/>
                  </p:ext>
                </p:extLst>
              </p:nvPr>
            </p:nvGraphicFramePr>
            <p:xfrm>
              <a:off x="841248" y="1942145"/>
              <a:ext cx="3274228" cy="3901093"/>
            </p:xfrm>
            <a:graphic>
              <a:graphicData uri="http://schemas.openxmlformats.org/drawingml/2006/table">
                <a:tbl>
                  <a:tblPr firstRow="1" firstCol="1" bandRow="1"/>
                  <a:tblGrid>
                    <a:gridCol w="491677">
                      <a:extLst>
                        <a:ext uri="{9D8B030D-6E8A-4147-A177-3AD203B41FA5}">
                          <a16:colId xmlns:a16="http://schemas.microsoft.com/office/drawing/2014/main" val="4254381059"/>
                        </a:ext>
                      </a:extLst>
                    </a:gridCol>
                    <a:gridCol w="2782551">
                      <a:extLst>
                        <a:ext uri="{9D8B030D-6E8A-4147-A177-3AD203B41FA5}">
                          <a16:colId xmlns:a16="http://schemas.microsoft.com/office/drawing/2014/main" val="2311643402"/>
                        </a:ext>
                      </a:extLst>
                    </a:gridCol>
                  </a:tblGrid>
                  <a:tr h="757512">
                    <a:tc>
                      <a:txBody>
                        <a:bodyPr/>
                        <a:lstStyle/>
                        <a:p>
                          <a:pPr algn="l" fontAlgn="t">
                            <a:lnSpc>
                              <a:spcPct val="115000"/>
                            </a:lnSpc>
                            <a:spcAft>
                              <a:spcPts val="1000"/>
                            </a:spcAft>
                          </a:pPr>
                          <a:r>
                            <a:rPr lang="en-IN" sz="1700" b="0" i="1" u="none" strike="noStrike" kern="100">
                              <a:effectLst/>
                              <a:latin typeface="Calibri" panose="020F0502020204030204" pitchFamily="34" charset="0"/>
                              <a:ea typeface="Calibri" panose="020F0502020204030204" pitchFamily="34" charset="0"/>
                              <a:cs typeface="Times New Roman" panose="02020603050405020304" pitchFamily="18" charset="0"/>
                            </a:rPr>
                            <a:t>N</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00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Sum of the numerator and </a:t>
                          </a:r>
                          <a:endParaRPr lang="en-IN" sz="2800" b="0" i="0" u="none" strike="noStrike" dirty="0">
                            <a:effectLst/>
                            <a:latin typeface="Arial" panose="020B0604020202020204" pitchFamily="34" charset="0"/>
                          </a:endParaRPr>
                        </a:p>
                        <a:p>
                          <a:pPr algn="l" fontAlgn="t">
                            <a:lnSpc>
                              <a:spcPct val="100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Denominator is equal to </a:t>
                          </a:r>
                          <a:r>
                            <a:rPr lang="en-IN" sz="1700" b="0" i="1" u="none" strike="noStrike" kern="100" dirty="0">
                              <a:effectLst/>
                              <a:latin typeface="Calibri" panose="020F0502020204030204" pitchFamily="34" charset="0"/>
                              <a:ea typeface="Calibri" panose="020F0502020204030204" pitchFamily="34" charset="0"/>
                              <a:cs typeface="Times New Roman" panose="02020603050405020304" pitchFamily="18" charset="0"/>
                            </a:rPr>
                            <a:t>N</a:t>
                          </a:r>
                          <a:endParaRPr lang="en-IN" sz="2800" b="0" i="0" u="none" strike="noStrike" dirty="0">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0922512"/>
                      </a:ext>
                    </a:extLst>
                  </a:tr>
                  <a:tr h="410846">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2</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1000"/>
                            </a:spcAft>
                          </a:pPr>
                          <a14:m>
                            <m:oMathPara xmlns:m="http://schemas.openxmlformats.org/officeDocument/2006/math">
                              <m:oMath>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ar-AE"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7387513"/>
                      </a:ext>
                    </a:extLst>
                  </a:tr>
                  <a:tr h="476160">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3</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1000"/>
                            </a:spcAft>
                          </a:pPr>
                          <a14:m>
                            <m:oMathPara xmlns:m="http://schemas.openxmlformats.org/officeDocument/2006/math">
                              <m:oMath>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oMath>
                            </m:oMathPara>
                          </a14:m>
                          <a:endParaRPr lang="ar-AE"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2380650"/>
                      </a:ext>
                    </a:extLst>
                  </a:tr>
                  <a:tr h="506006">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4</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1000"/>
                            </a:spcAft>
                          </a:pPr>
                          <a14:m>
                            <m:oMathPara xmlns:m="http://schemas.openxmlformats.org/officeDocument/2006/math">
                              <m:oMath>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den>
                                </m:f>
                              </m:oMath>
                            </m:oMathPara>
                          </a14:m>
                          <a:endParaRPr lang="ar-AE"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2558321"/>
                      </a:ext>
                    </a:extLst>
                  </a:tr>
                  <a:tr h="523061">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5</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1000"/>
                            </a:spcAft>
                          </a:pPr>
                          <a14:m>
                            <m:oMathPara xmlns:m="http://schemas.openxmlformats.org/officeDocument/2006/math">
                              <m:oMath>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4</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 </m:t>
                                </m:r>
                                <m:f>
                                  <m:fPr>
                                    <m:ctrlP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4</m:t>
                                    </m:r>
                                  </m:den>
                                </m:f>
                                <m:r>
                                  <a:rPr lang="ar-AE" sz="17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 </m:t>
                                </m:r>
                              </m:oMath>
                            </m:oMathPara>
                          </a14:m>
                          <a:endParaRPr lang="ar-AE"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5150300"/>
                      </a:ext>
                    </a:extLst>
                  </a:tr>
                  <a:tr h="341783">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t>
                          </a:r>
                          <a:endParaRPr lang="en-IN" sz="2800" b="0" i="0" u="none" strike="noStrike" dirty="0">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6260354"/>
                      </a:ext>
                    </a:extLst>
                  </a:tr>
                </a:tbl>
              </a:graphicData>
            </a:graphic>
          </p:graphicFrame>
        </mc:Choice>
        <mc:Fallback xmlns="">
          <p:graphicFrame>
            <p:nvGraphicFramePr>
              <p:cNvPr id="4" name="Content Placeholder 3">
                <a:extLst>
                  <a:ext uri="{FF2B5EF4-FFF2-40B4-BE49-F238E27FC236}">
                    <a16:creationId xmlns:a16="http://schemas.microsoft.com/office/drawing/2014/main" id="{5CB51141-3F0A-C71F-D399-B112F05F8C74}"/>
                  </a:ext>
                </a:extLst>
              </p:cNvPr>
              <p:cNvGraphicFramePr>
                <a:graphicFrameLocks noGrp="1"/>
              </p:cNvGraphicFramePr>
              <p:nvPr>
                <p:ph idx="1"/>
                <p:extLst>
                  <p:ext uri="{D42A27DB-BD31-4B8C-83A1-F6EECF244321}">
                    <p14:modId xmlns:p14="http://schemas.microsoft.com/office/powerpoint/2010/main" val="3056767780"/>
                  </p:ext>
                </p:extLst>
              </p:nvPr>
            </p:nvGraphicFramePr>
            <p:xfrm>
              <a:off x="841248" y="1942145"/>
              <a:ext cx="3274228" cy="3901093"/>
            </p:xfrm>
            <a:graphic>
              <a:graphicData uri="http://schemas.openxmlformats.org/drawingml/2006/table">
                <a:tbl>
                  <a:tblPr firstRow="1" firstCol="1" bandRow="1"/>
                  <a:tblGrid>
                    <a:gridCol w="491677">
                      <a:extLst>
                        <a:ext uri="{9D8B030D-6E8A-4147-A177-3AD203B41FA5}">
                          <a16:colId xmlns:a16="http://schemas.microsoft.com/office/drawing/2014/main" val="4254381059"/>
                        </a:ext>
                      </a:extLst>
                    </a:gridCol>
                    <a:gridCol w="2782551">
                      <a:extLst>
                        <a:ext uri="{9D8B030D-6E8A-4147-A177-3AD203B41FA5}">
                          <a16:colId xmlns:a16="http://schemas.microsoft.com/office/drawing/2014/main" val="2311643402"/>
                        </a:ext>
                      </a:extLst>
                    </a:gridCol>
                  </a:tblGrid>
                  <a:tr h="757512">
                    <a:tc>
                      <a:txBody>
                        <a:bodyPr/>
                        <a:lstStyle/>
                        <a:p>
                          <a:pPr algn="l" fontAlgn="t">
                            <a:lnSpc>
                              <a:spcPct val="115000"/>
                            </a:lnSpc>
                            <a:spcAft>
                              <a:spcPts val="1000"/>
                            </a:spcAft>
                          </a:pPr>
                          <a:r>
                            <a:rPr lang="en-IN" sz="1700" b="0" i="1" u="none" strike="noStrike" kern="100">
                              <a:effectLst/>
                              <a:latin typeface="Calibri" panose="020F0502020204030204" pitchFamily="34" charset="0"/>
                              <a:ea typeface="Calibri" panose="020F0502020204030204" pitchFamily="34" charset="0"/>
                              <a:cs typeface="Times New Roman" panose="02020603050405020304" pitchFamily="18" charset="0"/>
                            </a:rPr>
                            <a:t>N</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00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Sum of the numerator and </a:t>
                          </a:r>
                          <a:endParaRPr lang="en-IN" sz="2800" b="0" i="0" u="none" strike="noStrike" dirty="0">
                            <a:effectLst/>
                            <a:latin typeface="Arial" panose="020B0604020202020204" pitchFamily="34" charset="0"/>
                          </a:endParaRPr>
                        </a:p>
                        <a:p>
                          <a:pPr algn="l" fontAlgn="t">
                            <a:lnSpc>
                              <a:spcPct val="100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Denominator is equal to </a:t>
                          </a:r>
                          <a:r>
                            <a:rPr lang="en-IN" sz="1700" b="0" i="1" u="none" strike="noStrike" kern="100" dirty="0">
                              <a:effectLst/>
                              <a:latin typeface="Calibri" panose="020F0502020204030204" pitchFamily="34" charset="0"/>
                              <a:ea typeface="Calibri" panose="020F0502020204030204" pitchFamily="34" charset="0"/>
                              <a:cs typeface="Times New Roman" panose="02020603050405020304" pitchFamily="18" charset="0"/>
                            </a:rPr>
                            <a:t>N</a:t>
                          </a:r>
                          <a:endParaRPr lang="en-IN" sz="2800" b="0" i="0" u="none" strike="noStrike" dirty="0">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0922512"/>
                      </a:ext>
                    </a:extLst>
                  </a:tr>
                  <a:tr h="699497">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2</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8162" t="-114783" r="-438" b="-362609"/>
                          </a:stretch>
                        </a:blipFill>
                      </a:tcPr>
                    </a:tc>
                    <a:extLst>
                      <a:ext uri="{0D108BD9-81ED-4DB2-BD59-A6C34878D82A}">
                        <a16:rowId xmlns:a16="http://schemas.microsoft.com/office/drawing/2014/main" val="4077387513"/>
                      </a:ext>
                    </a:extLst>
                  </a:tr>
                  <a:tr h="699497">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3</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8162" t="-214783" r="-438" b="-262609"/>
                          </a:stretch>
                        </a:blipFill>
                      </a:tcPr>
                    </a:tc>
                    <a:extLst>
                      <a:ext uri="{0D108BD9-81ED-4DB2-BD59-A6C34878D82A}">
                        <a16:rowId xmlns:a16="http://schemas.microsoft.com/office/drawing/2014/main" val="1322380650"/>
                      </a:ext>
                    </a:extLst>
                  </a:tr>
                  <a:tr h="701402">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4</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8162" t="-312069" r="-438" b="-160345"/>
                          </a:stretch>
                        </a:blipFill>
                      </a:tcPr>
                    </a:tc>
                    <a:extLst>
                      <a:ext uri="{0D108BD9-81ED-4DB2-BD59-A6C34878D82A}">
                        <a16:rowId xmlns:a16="http://schemas.microsoft.com/office/drawing/2014/main" val="1242558321"/>
                      </a:ext>
                    </a:extLst>
                  </a:tr>
                  <a:tr h="701402">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5</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US"/>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8162" t="-415652" r="-438" b="-61739"/>
                          </a:stretch>
                        </a:blipFill>
                      </a:tcPr>
                    </a:tc>
                    <a:extLst>
                      <a:ext uri="{0D108BD9-81ED-4DB2-BD59-A6C34878D82A}">
                        <a16:rowId xmlns:a16="http://schemas.microsoft.com/office/drawing/2014/main" val="4095150300"/>
                      </a:ext>
                    </a:extLst>
                  </a:tr>
                  <a:tr h="341783">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a:t>
                          </a:r>
                          <a:endParaRPr lang="en-IN" sz="2800" b="0" i="0" u="none" strike="noStrike">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t>
                          </a:r>
                          <a:endParaRPr lang="en-IN" sz="2800" b="0" i="0" u="none" strike="noStrike" dirty="0">
                            <a:effectLst/>
                            <a:latin typeface="Arial" panose="020B0604020202020204" pitchFamily="34" charset="0"/>
                          </a:endParaRPr>
                        </a:p>
                      </a:txBody>
                      <a:tcPr marL="105936" marR="105936" marT="1471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626035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5" name="Content Placeholder 3">
                <a:extLst>
                  <a:ext uri="{FF2B5EF4-FFF2-40B4-BE49-F238E27FC236}">
                    <a16:creationId xmlns:a16="http://schemas.microsoft.com/office/drawing/2014/main" id="{0E3F6B53-ADC9-5B88-6EF6-D0E3EC4CF313}"/>
                  </a:ext>
                </a:extLst>
              </p:cNvPr>
              <p:cNvGraphicFramePr>
                <a:graphicFrameLocks/>
              </p:cNvGraphicFramePr>
              <p:nvPr>
                <p:extLst>
                  <p:ext uri="{D42A27DB-BD31-4B8C-83A1-F6EECF244321}">
                    <p14:modId xmlns:p14="http://schemas.microsoft.com/office/powerpoint/2010/main" val="3506234608"/>
                  </p:ext>
                </p:extLst>
              </p:nvPr>
            </p:nvGraphicFramePr>
            <p:xfrm>
              <a:off x="5170714" y="2490765"/>
              <a:ext cx="6176989" cy="1631506"/>
            </p:xfrm>
            <a:graphic>
              <a:graphicData uri="http://schemas.openxmlformats.org/drawingml/2006/table">
                <a:tbl>
                  <a:tblPr firstRow="1" firstCol="1" bandRow="1"/>
                  <a:tblGrid>
                    <a:gridCol w="602261">
                      <a:extLst>
                        <a:ext uri="{9D8B030D-6E8A-4147-A177-3AD203B41FA5}">
                          <a16:colId xmlns:a16="http://schemas.microsoft.com/office/drawing/2014/main" val="3642670897"/>
                        </a:ext>
                      </a:extLst>
                    </a:gridCol>
                    <a:gridCol w="602261">
                      <a:extLst>
                        <a:ext uri="{9D8B030D-6E8A-4147-A177-3AD203B41FA5}">
                          <a16:colId xmlns:a16="http://schemas.microsoft.com/office/drawing/2014/main" val="1656035475"/>
                        </a:ext>
                      </a:extLst>
                    </a:gridCol>
                    <a:gridCol w="602261">
                      <a:extLst>
                        <a:ext uri="{9D8B030D-6E8A-4147-A177-3AD203B41FA5}">
                          <a16:colId xmlns:a16="http://schemas.microsoft.com/office/drawing/2014/main" val="1848663458"/>
                        </a:ext>
                      </a:extLst>
                    </a:gridCol>
                    <a:gridCol w="602261">
                      <a:extLst>
                        <a:ext uri="{9D8B030D-6E8A-4147-A177-3AD203B41FA5}">
                          <a16:colId xmlns:a16="http://schemas.microsoft.com/office/drawing/2014/main" val="422256165"/>
                        </a:ext>
                      </a:extLst>
                    </a:gridCol>
                    <a:gridCol w="602261">
                      <a:extLst>
                        <a:ext uri="{9D8B030D-6E8A-4147-A177-3AD203B41FA5}">
                          <a16:colId xmlns:a16="http://schemas.microsoft.com/office/drawing/2014/main" val="30949432"/>
                        </a:ext>
                      </a:extLst>
                    </a:gridCol>
                    <a:gridCol w="602261">
                      <a:extLst>
                        <a:ext uri="{9D8B030D-6E8A-4147-A177-3AD203B41FA5}">
                          <a16:colId xmlns:a16="http://schemas.microsoft.com/office/drawing/2014/main" val="3758015585"/>
                        </a:ext>
                      </a:extLst>
                    </a:gridCol>
                    <a:gridCol w="602261">
                      <a:extLst>
                        <a:ext uri="{9D8B030D-6E8A-4147-A177-3AD203B41FA5}">
                          <a16:colId xmlns:a16="http://schemas.microsoft.com/office/drawing/2014/main" val="1218232479"/>
                        </a:ext>
                      </a:extLst>
                    </a:gridCol>
                    <a:gridCol w="542550">
                      <a:extLst>
                        <a:ext uri="{9D8B030D-6E8A-4147-A177-3AD203B41FA5}">
                          <a16:colId xmlns:a16="http://schemas.microsoft.com/office/drawing/2014/main" val="2926288257"/>
                        </a:ext>
                      </a:extLst>
                    </a:gridCol>
                    <a:gridCol w="684480">
                      <a:extLst>
                        <a:ext uri="{9D8B030D-6E8A-4147-A177-3AD203B41FA5}">
                          <a16:colId xmlns:a16="http://schemas.microsoft.com/office/drawing/2014/main" val="2160551583"/>
                        </a:ext>
                      </a:extLst>
                    </a:gridCol>
                    <a:gridCol w="734132">
                      <a:extLst>
                        <a:ext uri="{9D8B030D-6E8A-4147-A177-3AD203B41FA5}">
                          <a16:colId xmlns:a16="http://schemas.microsoft.com/office/drawing/2014/main" val="3421477637"/>
                        </a:ext>
                      </a:extLst>
                    </a:gridCol>
                  </a:tblGrid>
                  <a:tr h="303687">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5</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6</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8</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9</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10</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1735944126"/>
                      </a:ext>
                    </a:extLst>
                  </a:tr>
                  <a:tr h="303687">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 </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2532625348"/>
                      </a:ext>
                    </a:extLst>
                  </a:tr>
                  <a:tr h="659261">
                    <a:tc>
                      <a:txBody>
                        <a:bodyPr/>
                        <a:lstStyle/>
                        <a:p>
                          <a:pPr algn="l" fontAlgn="t">
                            <a:lnSpc>
                              <a:spcPct val="150000"/>
                            </a:lnSpc>
                            <a:spcAft>
                              <a:spcPts val="1000"/>
                            </a:spcAft>
                          </a:pPr>
                          <a14:m>
                            <m:oMathPara xmlns:m="http://schemas.openxmlformats.org/officeDocument/2006/math">
                              <m:oMath>
                                <m:f>
                                  <m:fPr>
                                    <m:ctrlP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
                                <m:f>
                                  <m:fPr>
                                    <m:ctrlP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ar-AE"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
                                <m:f>
                                  <m:fPr>
                                    <m:ctrlP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
                                <m:f>
                                  <m:fPr>
                                    <m:ctrlP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
                                <m:f>
                                  <m:fPr>
                                    <m:ctrlP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
                                <m:f>
                                  <m:fPr>
                                    <m:ctrlP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
                                <m:f>
                                  <m:fPr>
                                    <m:ctrlP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4</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1</m:t>
                                    </m:r>
                                  </m:den>
                                </m:f>
                              </m:oMath>
                            </m:oMathPara>
                          </a14:m>
                          <a:endParaRPr lang="ar-AE"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
                                <m:f>
                                  <m:fPr>
                                    <m:ctrlP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3</m:t>
                                    </m:r>
                                  </m:num>
                                  <m:den>
                                    <m:r>
                                      <a:rPr lang="ar-AE" sz="1600" b="0" i="1" u="none" strike="noStrike" kern="100">
                                        <a:effectLst/>
                                        <a:latin typeface="Cambria Math" panose="02040503050406030204" pitchFamily="18" charset="0"/>
                                        <a:ea typeface="Calibri" panose="020F0502020204030204" pitchFamily="34" charset="0"/>
                                        <a:cs typeface="Times New Roman" panose="02020603050405020304" pitchFamily="18" charset="0"/>
                                      </a:rPr>
                                      <m:t>2</m:t>
                                    </m:r>
                                  </m:den>
                                </m:f>
                              </m:oMath>
                            </m:oMathPara>
                          </a14:m>
                          <a:endParaRPr lang="ar-AE"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14:m>
                            <m:oMathPara xmlns:m="http://schemas.openxmlformats.org/officeDocument/2006/math">
                              <m:oMath>
                                <m:f>
                                  <m:fPr>
                                    <m:ctrlPr>
                                      <a:rPr lang="en-IN"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t>2</m:t>
                                    </m:r>
                                  </m:num>
                                  <m:den>
                                    <m:r>
                                      <a:rPr lang="en-IN" sz="1600" b="0" i="1" u="none" strike="noStrike" kern="100" smtClean="0">
                                        <a:effectLst/>
                                        <a:latin typeface="Cambria Math" panose="02040503050406030204" pitchFamily="18" charset="0"/>
                                        <a:ea typeface="Calibri" panose="020F0502020204030204" pitchFamily="34" charset="0"/>
                                        <a:cs typeface="Times New Roman" panose="02020603050405020304" pitchFamily="18" charset="0"/>
                                      </a:rPr>
                                      <m:t>3</m:t>
                                    </m:r>
                                  </m:den>
                                </m:f>
                              </m:oMath>
                            </m:oMathPara>
                          </a14:m>
                          <a:endParaRPr lang="ar-AE"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4271438466"/>
                      </a:ext>
                    </a:extLst>
                  </a:tr>
                </a:tbl>
              </a:graphicData>
            </a:graphic>
          </p:graphicFrame>
        </mc:Choice>
        <mc:Fallback xmlns="">
          <p:graphicFrame>
            <p:nvGraphicFramePr>
              <p:cNvPr id="5" name="Content Placeholder 3">
                <a:extLst>
                  <a:ext uri="{FF2B5EF4-FFF2-40B4-BE49-F238E27FC236}">
                    <a16:creationId xmlns:a16="http://schemas.microsoft.com/office/drawing/2014/main" id="{0E3F6B53-ADC9-5B88-6EF6-D0E3EC4CF313}"/>
                  </a:ext>
                </a:extLst>
              </p:cNvPr>
              <p:cNvGraphicFramePr>
                <a:graphicFrameLocks/>
              </p:cNvGraphicFramePr>
              <p:nvPr>
                <p:extLst>
                  <p:ext uri="{D42A27DB-BD31-4B8C-83A1-F6EECF244321}">
                    <p14:modId xmlns:p14="http://schemas.microsoft.com/office/powerpoint/2010/main" val="3506234608"/>
                  </p:ext>
                </p:extLst>
              </p:nvPr>
            </p:nvGraphicFramePr>
            <p:xfrm>
              <a:off x="5170714" y="2490765"/>
              <a:ext cx="6176989" cy="1631506"/>
            </p:xfrm>
            <a:graphic>
              <a:graphicData uri="http://schemas.openxmlformats.org/drawingml/2006/table">
                <a:tbl>
                  <a:tblPr firstRow="1" firstCol="1" bandRow="1"/>
                  <a:tblGrid>
                    <a:gridCol w="602261">
                      <a:extLst>
                        <a:ext uri="{9D8B030D-6E8A-4147-A177-3AD203B41FA5}">
                          <a16:colId xmlns:a16="http://schemas.microsoft.com/office/drawing/2014/main" val="3642670897"/>
                        </a:ext>
                      </a:extLst>
                    </a:gridCol>
                    <a:gridCol w="602261">
                      <a:extLst>
                        <a:ext uri="{9D8B030D-6E8A-4147-A177-3AD203B41FA5}">
                          <a16:colId xmlns:a16="http://schemas.microsoft.com/office/drawing/2014/main" val="1656035475"/>
                        </a:ext>
                      </a:extLst>
                    </a:gridCol>
                    <a:gridCol w="602261">
                      <a:extLst>
                        <a:ext uri="{9D8B030D-6E8A-4147-A177-3AD203B41FA5}">
                          <a16:colId xmlns:a16="http://schemas.microsoft.com/office/drawing/2014/main" val="1848663458"/>
                        </a:ext>
                      </a:extLst>
                    </a:gridCol>
                    <a:gridCol w="602261">
                      <a:extLst>
                        <a:ext uri="{9D8B030D-6E8A-4147-A177-3AD203B41FA5}">
                          <a16:colId xmlns:a16="http://schemas.microsoft.com/office/drawing/2014/main" val="422256165"/>
                        </a:ext>
                      </a:extLst>
                    </a:gridCol>
                    <a:gridCol w="602261">
                      <a:extLst>
                        <a:ext uri="{9D8B030D-6E8A-4147-A177-3AD203B41FA5}">
                          <a16:colId xmlns:a16="http://schemas.microsoft.com/office/drawing/2014/main" val="30949432"/>
                        </a:ext>
                      </a:extLst>
                    </a:gridCol>
                    <a:gridCol w="602261">
                      <a:extLst>
                        <a:ext uri="{9D8B030D-6E8A-4147-A177-3AD203B41FA5}">
                          <a16:colId xmlns:a16="http://schemas.microsoft.com/office/drawing/2014/main" val="3758015585"/>
                        </a:ext>
                      </a:extLst>
                    </a:gridCol>
                    <a:gridCol w="602261">
                      <a:extLst>
                        <a:ext uri="{9D8B030D-6E8A-4147-A177-3AD203B41FA5}">
                          <a16:colId xmlns:a16="http://schemas.microsoft.com/office/drawing/2014/main" val="1218232479"/>
                        </a:ext>
                      </a:extLst>
                    </a:gridCol>
                    <a:gridCol w="542550">
                      <a:extLst>
                        <a:ext uri="{9D8B030D-6E8A-4147-A177-3AD203B41FA5}">
                          <a16:colId xmlns:a16="http://schemas.microsoft.com/office/drawing/2014/main" val="2926288257"/>
                        </a:ext>
                      </a:extLst>
                    </a:gridCol>
                    <a:gridCol w="684480">
                      <a:extLst>
                        <a:ext uri="{9D8B030D-6E8A-4147-A177-3AD203B41FA5}">
                          <a16:colId xmlns:a16="http://schemas.microsoft.com/office/drawing/2014/main" val="2160551583"/>
                        </a:ext>
                      </a:extLst>
                    </a:gridCol>
                    <a:gridCol w="734132">
                      <a:extLst>
                        <a:ext uri="{9D8B030D-6E8A-4147-A177-3AD203B41FA5}">
                          <a16:colId xmlns:a16="http://schemas.microsoft.com/office/drawing/2014/main" val="3421477637"/>
                        </a:ext>
                      </a:extLst>
                    </a:gridCol>
                  </a:tblGrid>
                  <a:tr h="394335">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5</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6</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8</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9</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10</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1735944126"/>
                      </a:ext>
                    </a:extLst>
                  </a:tr>
                  <a:tr h="394335">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Calibri" panose="020F0502020204030204" pitchFamily="34" charset="0"/>
                            </a:rPr>
                            <a:t> </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2532625348"/>
                      </a:ext>
                    </a:extLst>
                  </a:tr>
                  <a:tr h="842836">
                    <a:tc>
                      <a:txBody>
                        <a:bodyPr/>
                        <a:lstStyle/>
                        <a:p>
                          <a:endParaRPr lang="en-US"/>
                        </a:p>
                      </a:txBody>
                      <a:tcPr marL="205740" marR="205740" marT="28575" marB="0">
                        <a:lnL>
                          <a:noFill/>
                        </a:lnL>
                        <a:lnR>
                          <a:noFill/>
                        </a:lnR>
                        <a:lnT>
                          <a:noFill/>
                        </a:lnT>
                        <a:lnB>
                          <a:noFill/>
                        </a:lnB>
                        <a:blipFill>
                          <a:blip r:embed="rId4"/>
                          <a:stretch>
                            <a:fillRect t="-93525" r="-924242"/>
                          </a:stretch>
                        </a:blipFill>
                      </a:tcPr>
                    </a:tc>
                    <a:tc>
                      <a:txBody>
                        <a:bodyPr/>
                        <a:lstStyle/>
                        <a:p>
                          <a:endParaRPr lang="en-US"/>
                        </a:p>
                      </a:txBody>
                      <a:tcPr marL="205740" marR="205740" marT="28575" marB="0">
                        <a:lnL>
                          <a:noFill/>
                        </a:lnL>
                        <a:lnR>
                          <a:noFill/>
                        </a:lnR>
                        <a:lnT>
                          <a:noFill/>
                        </a:lnT>
                        <a:lnB>
                          <a:noFill/>
                        </a:lnB>
                        <a:blipFill>
                          <a:blip r:embed="rId4"/>
                          <a:stretch>
                            <a:fillRect l="-100000" t="-93525" r="-824242"/>
                          </a:stretch>
                        </a:blipFill>
                      </a:tcPr>
                    </a:tc>
                    <a:tc>
                      <a:txBody>
                        <a:bodyPr/>
                        <a:lstStyle/>
                        <a:p>
                          <a:endParaRPr lang="en-US"/>
                        </a:p>
                      </a:txBody>
                      <a:tcPr marL="205740" marR="205740" marT="28575" marB="0">
                        <a:lnL>
                          <a:noFill/>
                        </a:lnL>
                        <a:lnR>
                          <a:noFill/>
                        </a:lnR>
                        <a:lnT>
                          <a:noFill/>
                        </a:lnT>
                        <a:lnB>
                          <a:noFill/>
                        </a:lnB>
                        <a:blipFill>
                          <a:blip r:embed="rId4"/>
                          <a:stretch>
                            <a:fillRect l="-200000" t="-93525" r="-724242"/>
                          </a:stretch>
                        </a:blipFill>
                      </a:tcPr>
                    </a:tc>
                    <a:tc>
                      <a:txBody>
                        <a:bodyPr/>
                        <a:lstStyle/>
                        <a:p>
                          <a:endParaRPr lang="en-US"/>
                        </a:p>
                      </a:txBody>
                      <a:tcPr marL="205740" marR="205740" marT="28575" marB="0">
                        <a:lnL>
                          <a:noFill/>
                        </a:lnL>
                        <a:lnR>
                          <a:noFill/>
                        </a:lnR>
                        <a:lnT>
                          <a:noFill/>
                        </a:lnT>
                        <a:lnB>
                          <a:noFill/>
                        </a:lnB>
                        <a:blipFill>
                          <a:blip r:embed="rId4"/>
                          <a:stretch>
                            <a:fillRect l="-303061" t="-93525" r="-631633"/>
                          </a:stretch>
                        </a:blipFill>
                      </a:tcPr>
                    </a:tc>
                    <a:tc>
                      <a:txBody>
                        <a:bodyPr/>
                        <a:lstStyle/>
                        <a:p>
                          <a:endParaRPr lang="en-US"/>
                        </a:p>
                      </a:txBody>
                      <a:tcPr marL="205740" marR="205740" marT="28575" marB="0">
                        <a:lnL>
                          <a:noFill/>
                        </a:lnL>
                        <a:lnR>
                          <a:noFill/>
                        </a:lnR>
                        <a:lnT>
                          <a:noFill/>
                        </a:lnT>
                        <a:lnB>
                          <a:noFill/>
                        </a:lnB>
                        <a:blipFill>
                          <a:blip r:embed="rId4"/>
                          <a:stretch>
                            <a:fillRect l="-398990" t="-93525" r="-525253"/>
                          </a:stretch>
                        </a:blipFill>
                      </a:tcPr>
                    </a:tc>
                    <a:tc>
                      <a:txBody>
                        <a:bodyPr/>
                        <a:lstStyle/>
                        <a:p>
                          <a:endParaRPr lang="en-US"/>
                        </a:p>
                      </a:txBody>
                      <a:tcPr marL="205740" marR="205740" marT="28575" marB="0">
                        <a:lnL>
                          <a:noFill/>
                        </a:lnL>
                        <a:lnR>
                          <a:noFill/>
                        </a:lnR>
                        <a:lnT>
                          <a:noFill/>
                        </a:lnT>
                        <a:lnB>
                          <a:noFill/>
                        </a:lnB>
                        <a:blipFill>
                          <a:blip r:embed="rId4"/>
                          <a:stretch>
                            <a:fillRect l="-498990" t="-93525" r="-425253"/>
                          </a:stretch>
                        </a:blipFill>
                      </a:tcPr>
                    </a:tc>
                    <a:tc>
                      <a:txBody>
                        <a:bodyPr/>
                        <a:lstStyle/>
                        <a:p>
                          <a:endParaRPr lang="en-US"/>
                        </a:p>
                      </a:txBody>
                      <a:tcPr marL="205740" marR="205740" marT="28575" marB="0">
                        <a:lnL>
                          <a:noFill/>
                        </a:lnL>
                        <a:lnR>
                          <a:noFill/>
                        </a:lnR>
                        <a:lnT>
                          <a:noFill/>
                        </a:lnT>
                        <a:lnB>
                          <a:noFill/>
                        </a:lnB>
                        <a:blipFill>
                          <a:blip r:embed="rId4"/>
                          <a:stretch>
                            <a:fillRect l="-598990" t="-93525" r="-325253"/>
                          </a:stretch>
                        </a:blipFill>
                      </a:tcPr>
                    </a:tc>
                    <a:tc>
                      <a:txBody>
                        <a:bodyPr/>
                        <a:lstStyle/>
                        <a:p>
                          <a:endParaRPr lang="en-US"/>
                        </a:p>
                      </a:txBody>
                      <a:tcPr marL="205740" marR="205740" marT="28575" marB="0">
                        <a:lnL>
                          <a:noFill/>
                        </a:lnL>
                        <a:lnR>
                          <a:noFill/>
                        </a:lnR>
                        <a:lnT>
                          <a:noFill/>
                        </a:lnT>
                        <a:lnB>
                          <a:noFill/>
                        </a:lnB>
                        <a:blipFill>
                          <a:blip r:embed="rId4"/>
                          <a:stretch>
                            <a:fillRect l="-777528" t="-93525" r="-261798"/>
                          </a:stretch>
                        </a:blipFill>
                      </a:tcPr>
                    </a:tc>
                    <a:tc>
                      <a:txBody>
                        <a:bodyPr/>
                        <a:lstStyle/>
                        <a:p>
                          <a:endParaRPr lang="en-US"/>
                        </a:p>
                      </a:txBody>
                      <a:tcPr marL="205740" marR="205740" marT="28575" marB="0">
                        <a:lnL>
                          <a:noFill/>
                        </a:lnL>
                        <a:lnR>
                          <a:noFill/>
                        </a:lnR>
                        <a:lnT>
                          <a:noFill/>
                        </a:lnT>
                        <a:lnB>
                          <a:noFill/>
                        </a:lnB>
                        <a:blipFill>
                          <a:blip r:embed="rId4"/>
                          <a:stretch>
                            <a:fillRect l="-697321" t="-93525" r="-108036"/>
                          </a:stretch>
                        </a:blipFill>
                      </a:tcPr>
                    </a:tc>
                    <a:tc>
                      <a:txBody>
                        <a:bodyPr/>
                        <a:lstStyle/>
                        <a:p>
                          <a:pPr algn="l" fontAlgn="t">
                            <a:lnSpc>
                              <a:spcPct val="150000"/>
                            </a:lnSpc>
                            <a:spcAft>
                              <a:spcPts val="1000"/>
                            </a:spcAft>
                          </a:pPr>
                          <a:r>
                            <a:rPr lang="en-IN" sz="16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etc.</a:t>
                          </a:r>
                          <a:endParaRPr lang="en-IN" sz="2800" b="0" i="0" u="none" strike="noStrike" dirty="0">
                            <a:effectLst/>
                            <a:latin typeface="Arial" panose="020B0604020202020204" pitchFamily="34" charset="0"/>
                          </a:endParaRPr>
                        </a:p>
                      </a:txBody>
                      <a:tcPr marL="205740" marR="205740" marT="28575" marB="0">
                        <a:lnL>
                          <a:noFill/>
                        </a:lnL>
                        <a:lnR>
                          <a:noFill/>
                        </a:lnR>
                        <a:lnT>
                          <a:noFill/>
                        </a:lnT>
                        <a:lnB>
                          <a:noFill/>
                        </a:lnB>
                        <a:noFill/>
                      </a:tcPr>
                    </a:tc>
                    <a:extLst>
                      <a:ext uri="{0D108BD9-81ED-4DB2-BD59-A6C34878D82A}">
                        <a16:rowId xmlns:a16="http://schemas.microsoft.com/office/drawing/2014/main" val="4271438466"/>
                      </a:ext>
                    </a:extLst>
                  </a:tr>
                </a:tbl>
              </a:graphicData>
            </a:graphic>
          </p:graphicFrame>
        </mc:Fallback>
      </mc:AlternateContent>
    </p:spTree>
    <p:extLst>
      <p:ext uri="{BB962C8B-B14F-4D97-AF65-F5344CB8AC3E}">
        <p14:creationId xmlns:p14="http://schemas.microsoft.com/office/powerpoint/2010/main" val="362824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D1A2CED-DA9B-4CCF-8215-CFC65FE71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562DFC44-A40C-4573-9230-B3EDB3EC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260019"/>
            <a:ext cx="11167447" cy="5933012"/>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B810930-1912-1F47-01DB-4A97AC3AE56C}"/>
              </a:ext>
            </a:extLst>
          </p:cNvPr>
          <p:cNvSpPr>
            <a:spLocks noGrp="1"/>
          </p:cNvSpPr>
          <p:nvPr>
            <p:ph type="title"/>
          </p:nvPr>
        </p:nvSpPr>
        <p:spPr>
          <a:xfrm>
            <a:off x="805543" y="509521"/>
            <a:ext cx="10542161" cy="1014984"/>
          </a:xfrm>
        </p:spPr>
        <p:txBody>
          <a:bodyPr>
            <a:normAutofit/>
          </a:bodyPr>
          <a:lstStyle/>
          <a:p>
            <a:r>
              <a:rPr lang="en-IN" sz="2700" dirty="0"/>
              <a:t>Establish one-to-one correspondence between the points on a line, say 1 inch long, and the sequence of integer numbers</a:t>
            </a:r>
            <a:r>
              <a:rPr lang="en-IN" sz="4000" dirty="0"/>
              <a:t> </a:t>
            </a:r>
          </a:p>
        </p:txBody>
      </p:sp>
      <p:sp>
        <p:nvSpPr>
          <p:cNvPr id="13" name="Rectangle 12">
            <a:extLst>
              <a:ext uri="{FF2B5EF4-FFF2-40B4-BE49-F238E27FC236}">
                <a16:creationId xmlns:a16="http://schemas.microsoft.com/office/drawing/2014/main" id="{15589D35-CF9F-4DE9-A792-8571A09E9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658327"/>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4" name="Content Placeholder 3">
            <a:extLst>
              <a:ext uri="{FF2B5EF4-FFF2-40B4-BE49-F238E27FC236}">
                <a16:creationId xmlns:a16="http://schemas.microsoft.com/office/drawing/2014/main" id="{29B7DBEA-6D37-7E19-C8C6-C58FE0333092}"/>
              </a:ext>
            </a:extLst>
          </p:cNvPr>
          <p:cNvGraphicFramePr>
            <a:graphicFrameLocks noGrp="1"/>
          </p:cNvGraphicFramePr>
          <p:nvPr>
            <p:ph idx="1"/>
            <p:extLst>
              <p:ext uri="{D42A27DB-BD31-4B8C-83A1-F6EECF244321}">
                <p14:modId xmlns:p14="http://schemas.microsoft.com/office/powerpoint/2010/main" val="2773332461"/>
              </p:ext>
            </p:extLst>
          </p:nvPr>
        </p:nvGraphicFramePr>
        <p:xfrm>
          <a:off x="498834" y="1972412"/>
          <a:ext cx="4494316" cy="2825730"/>
        </p:xfrm>
        <a:graphic>
          <a:graphicData uri="http://schemas.openxmlformats.org/drawingml/2006/table">
            <a:tbl>
              <a:tblPr firstRow="1" firstCol="1" bandRow="1"/>
              <a:tblGrid>
                <a:gridCol w="995759">
                  <a:extLst>
                    <a:ext uri="{9D8B030D-6E8A-4147-A177-3AD203B41FA5}">
                      <a16:colId xmlns:a16="http://schemas.microsoft.com/office/drawing/2014/main" val="4223333988"/>
                    </a:ext>
                  </a:extLst>
                </a:gridCol>
                <a:gridCol w="3498557">
                  <a:extLst>
                    <a:ext uri="{9D8B030D-6E8A-4147-A177-3AD203B41FA5}">
                      <a16:colId xmlns:a16="http://schemas.microsoft.com/office/drawing/2014/main" val="1241591748"/>
                    </a:ext>
                  </a:extLst>
                </a:gridCol>
              </a:tblGrid>
              <a:tr h="313970">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N</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 </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2703199010"/>
                  </a:ext>
                </a:extLst>
              </a:tr>
              <a:tr h="313970">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1</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0.</a:t>
                      </a:r>
                      <a:r>
                        <a:rPr lang="en-IN" sz="1700" b="1" i="0" u="none" strike="noStrike"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a:t>
                      </a: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9602595356….</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507351952"/>
                  </a:ext>
                </a:extLst>
              </a:tr>
              <a:tr h="313970">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0.5</a:t>
                      </a:r>
                      <a:r>
                        <a:rPr lang="en-IN" sz="1700" b="1" i="0" u="none" strike="noStrike"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7</a:t>
                      </a: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350763870….</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3428198768"/>
                  </a:ext>
                </a:extLst>
              </a:tr>
              <a:tr h="313970">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0.99</a:t>
                      </a:r>
                      <a:r>
                        <a:rPr lang="en-IN" sz="1700" b="1" i="0" u="none" strike="noStrike"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3</a:t>
                      </a: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56786584….</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54662741"/>
                  </a:ext>
                </a:extLst>
              </a:tr>
              <a:tr h="313970">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4</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0.257</a:t>
                      </a:r>
                      <a:r>
                        <a:rPr lang="en-IN" sz="1700" b="1" i="0" u="none" strike="noStrike"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6</a:t>
                      </a: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3200461.…</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3019645173"/>
                  </a:ext>
                </a:extLst>
              </a:tr>
              <a:tr h="313970">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5</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0.0000</a:t>
                      </a:r>
                      <a:r>
                        <a:rPr lang="en-IN" sz="1700" b="1" i="0" u="none" strike="noStrike" kern="10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5</a:t>
                      </a: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320562….</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2839416658"/>
                  </a:ext>
                </a:extLst>
              </a:tr>
              <a:tr h="313970">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6</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0.99035</a:t>
                      </a:r>
                      <a:r>
                        <a:rPr lang="en-IN" sz="1700" b="1" i="0" u="none" strike="noStrike"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6</a:t>
                      </a: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38567….</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2709841667"/>
                  </a:ext>
                </a:extLst>
              </a:tr>
              <a:tr h="313970">
                <a:tc>
                  <a:txBody>
                    <a:bodyPr/>
                    <a:lstStyle/>
                    <a:p>
                      <a:pPr algn="l" fontAlgn="t">
                        <a:lnSpc>
                          <a:spcPct val="115000"/>
                        </a:lnSpc>
                        <a:spcAft>
                          <a:spcPts val="1000"/>
                        </a:spcAft>
                      </a:pPr>
                      <a:r>
                        <a:rPr lang="en-IN" sz="1700" b="0" i="0" u="none" strike="noStrike" kern="100">
                          <a:effectLst/>
                          <a:latin typeface="Calibri" panose="020F0502020204030204" pitchFamily="34" charset="0"/>
                          <a:ea typeface="Calibri" panose="020F0502020204030204" pitchFamily="34" charset="0"/>
                          <a:cs typeface="Times New Roman" panose="02020603050405020304" pitchFamily="18" charset="0"/>
                        </a:rPr>
                        <a:t>.</a:t>
                      </a:r>
                      <a:endParaRPr lang="en-IN" sz="2700" b="0" i="0" u="none" strike="noStrike">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2940609791"/>
                  </a:ext>
                </a:extLst>
              </a:tr>
              <a:tr h="313970">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tc>
                  <a:txBody>
                    <a:bodyPr/>
                    <a:lstStyle/>
                    <a:p>
                      <a:pPr algn="l" fontAlgn="t">
                        <a:lnSpc>
                          <a:spcPct val="115000"/>
                        </a:lnSpc>
                        <a:spcAft>
                          <a:spcPts val="1000"/>
                        </a:spcAft>
                      </a:pPr>
                      <a:r>
                        <a:rPr lang="en-IN" sz="17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t>
                      </a:r>
                      <a:endParaRPr lang="en-IN" sz="2700" b="0" i="0" u="none" strike="noStrike" dirty="0">
                        <a:effectLst/>
                        <a:latin typeface="Arial" panose="020B0604020202020204" pitchFamily="34" charset="0"/>
                      </a:endParaRPr>
                    </a:p>
                  </a:txBody>
                  <a:tcPr marL="103690" marR="103690" marT="14401" marB="0">
                    <a:lnL>
                      <a:noFill/>
                    </a:lnL>
                    <a:lnR>
                      <a:noFill/>
                    </a:lnR>
                    <a:lnT>
                      <a:noFill/>
                    </a:lnT>
                    <a:lnB>
                      <a:noFill/>
                    </a:lnB>
                    <a:noFill/>
                  </a:tcPr>
                </a:tc>
                <a:extLst>
                  <a:ext uri="{0D108BD9-81ED-4DB2-BD59-A6C34878D82A}">
                    <a16:rowId xmlns:a16="http://schemas.microsoft.com/office/drawing/2014/main" val="964001060"/>
                  </a:ext>
                </a:extLst>
              </a:tr>
            </a:tbl>
          </a:graphicData>
        </a:graphic>
      </p:graphicFrame>
      <p:graphicFrame>
        <p:nvGraphicFramePr>
          <p:cNvPr id="6" name="Content Placeholder 3">
            <a:extLst>
              <a:ext uri="{FF2B5EF4-FFF2-40B4-BE49-F238E27FC236}">
                <a16:creationId xmlns:a16="http://schemas.microsoft.com/office/drawing/2014/main" id="{8A6BF1F7-C28F-185B-C1E9-2C5C0478B7E4}"/>
              </a:ext>
            </a:extLst>
          </p:cNvPr>
          <p:cNvGraphicFramePr>
            <a:graphicFrameLocks/>
          </p:cNvGraphicFramePr>
          <p:nvPr>
            <p:extLst>
              <p:ext uri="{D42A27DB-BD31-4B8C-83A1-F6EECF244321}">
                <p14:modId xmlns:p14="http://schemas.microsoft.com/office/powerpoint/2010/main" val="1043227368"/>
              </p:ext>
            </p:extLst>
          </p:nvPr>
        </p:nvGraphicFramePr>
        <p:xfrm>
          <a:off x="5052525" y="2693327"/>
          <a:ext cx="4985827" cy="1471345"/>
        </p:xfrm>
        <a:graphic>
          <a:graphicData uri="http://schemas.openxmlformats.org/drawingml/2006/table">
            <a:tbl>
              <a:tblPr firstRow="1" firstCol="1" bandRow="1"/>
              <a:tblGrid>
                <a:gridCol w="482773">
                  <a:extLst>
                    <a:ext uri="{9D8B030D-6E8A-4147-A177-3AD203B41FA5}">
                      <a16:colId xmlns:a16="http://schemas.microsoft.com/office/drawing/2014/main" val="3957827760"/>
                    </a:ext>
                  </a:extLst>
                </a:gridCol>
                <a:gridCol w="668792">
                  <a:extLst>
                    <a:ext uri="{9D8B030D-6E8A-4147-A177-3AD203B41FA5}">
                      <a16:colId xmlns:a16="http://schemas.microsoft.com/office/drawing/2014/main" val="4170865157"/>
                    </a:ext>
                  </a:extLst>
                </a:gridCol>
                <a:gridCol w="625023">
                  <a:extLst>
                    <a:ext uri="{9D8B030D-6E8A-4147-A177-3AD203B41FA5}">
                      <a16:colId xmlns:a16="http://schemas.microsoft.com/office/drawing/2014/main" val="2030212042"/>
                    </a:ext>
                  </a:extLst>
                </a:gridCol>
                <a:gridCol w="668792">
                  <a:extLst>
                    <a:ext uri="{9D8B030D-6E8A-4147-A177-3AD203B41FA5}">
                      <a16:colId xmlns:a16="http://schemas.microsoft.com/office/drawing/2014/main" val="1820786478"/>
                    </a:ext>
                  </a:extLst>
                </a:gridCol>
                <a:gridCol w="625023">
                  <a:extLst>
                    <a:ext uri="{9D8B030D-6E8A-4147-A177-3AD203B41FA5}">
                      <a16:colId xmlns:a16="http://schemas.microsoft.com/office/drawing/2014/main" val="1367256292"/>
                    </a:ext>
                  </a:extLst>
                </a:gridCol>
                <a:gridCol w="668792">
                  <a:extLst>
                    <a:ext uri="{9D8B030D-6E8A-4147-A177-3AD203B41FA5}">
                      <a16:colId xmlns:a16="http://schemas.microsoft.com/office/drawing/2014/main" val="1076598461"/>
                    </a:ext>
                  </a:extLst>
                </a:gridCol>
                <a:gridCol w="625023">
                  <a:extLst>
                    <a:ext uri="{9D8B030D-6E8A-4147-A177-3AD203B41FA5}">
                      <a16:colId xmlns:a16="http://schemas.microsoft.com/office/drawing/2014/main" val="4282679806"/>
                    </a:ext>
                  </a:extLst>
                </a:gridCol>
                <a:gridCol w="621609">
                  <a:extLst>
                    <a:ext uri="{9D8B030D-6E8A-4147-A177-3AD203B41FA5}">
                      <a16:colId xmlns:a16="http://schemas.microsoft.com/office/drawing/2014/main" val="1230402896"/>
                    </a:ext>
                  </a:extLst>
                </a:gridCol>
              </a:tblGrid>
              <a:tr h="83196">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000" b="0" i="0" u="none" strike="noStrike" dirty="0">
                        <a:effectLst/>
                        <a:latin typeface="Arial" panose="020B0604020202020204" pitchFamily="34" charset="0"/>
                      </a:endParaRPr>
                    </a:p>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Not </a:t>
                      </a:r>
                      <a:endParaRPr lang="en-IN" sz="2000" b="0" i="0" u="none" strike="noStrike" dirty="0">
                        <a:effectLst/>
                        <a:latin typeface="Arial" panose="020B0604020202020204" pitchFamily="34" charset="0"/>
                      </a:endParaRPr>
                    </a:p>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Not</a:t>
                      </a:r>
                      <a:endParaRPr lang="en-IN" sz="2000" b="0" i="0" u="none" strike="noStrike">
                        <a:effectLst/>
                        <a:latin typeface="Arial" panose="020B0604020202020204" pitchFamily="34" charset="0"/>
                      </a:endParaRPr>
                    </a:p>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7</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Not </a:t>
                      </a:r>
                      <a:endParaRPr lang="en-IN" sz="2000" b="0" i="0" u="none" strike="noStrike" dirty="0">
                        <a:effectLst/>
                        <a:latin typeface="Arial" panose="020B0604020202020204" pitchFamily="34" charset="0"/>
                      </a:endParaRPr>
                    </a:p>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3</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Not</a:t>
                      </a:r>
                      <a:endParaRPr lang="en-IN" sz="2000" b="0" i="0" u="none" strike="noStrike">
                        <a:effectLst/>
                        <a:latin typeface="Arial" panose="020B0604020202020204" pitchFamily="34" charset="0"/>
                      </a:endParaRPr>
                    </a:p>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6</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Not </a:t>
                      </a:r>
                      <a:endParaRPr lang="en-IN" sz="2000" b="0" i="0" u="none" strike="noStrike" dirty="0">
                        <a:effectLst/>
                        <a:latin typeface="Arial" panose="020B0604020202020204" pitchFamily="34" charset="0"/>
                      </a:endParaRPr>
                    </a:p>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5</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Not</a:t>
                      </a:r>
                      <a:endParaRPr lang="en-IN" sz="2000" b="0" i="0" u="none" strike="noStrike">
                        <a:effectLst/>
                        <a:latin typeface="Arial" panose="020B0604020202020204" pitchFamily="34" charset="0"/>
                      </a:endParaRPr>
                    </a:p>
                    <a:p>
                      <a:pPr algn="l" fontAlgn="t">
                        <a:lnSpc>
                          <a:spcPct val="150000"/>
                        </a:lnSpc>
                        <a:spcAft>
                          <a:spcPts val="1000"/>
                        </a:spcAft>
                      </a:pPr>
                      <a:r>
                        <a:rPr lang="en-IN" sz="1400" b="0" i="0" u="none" strike="noStrike" kern="100">
                          <a:effectLst/>
                          <a:latin typeface="Calibri" panose="020F0502020204030204" pitchFamily="34" charset="0"/>
                          <a:ea typeface="Calibri" panose="020F0502020204030204" pitchFamily="34" charset="0"/>
                          <a:cs typeface="Times New Roman" panose="02020603050405020304" pitchFamily="18" charset="0"/>
                        </a:rPr>
                        <a:t>6</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extLst>
                  <a:ext uri="{0D108BD9-81ED-4DB2-BD59-A6C34878D82A}">
                    <a16:rowId xmlns:a16="http://schemas.microsoft.com/office/drawing/2014/main" val="2145958846"/>
                  </a:ext>
                </a:extLst>
              </a:tr>
              <a:tr h="171938">
                <a:tc>
                  <a:txBody>
                    <a:bodyPr/>
                    <a:lstStyle/>
                    <a:p>
                      <a:pPr algn="l" fontAlgn="t">
                        <a:lnSpc>
                          <a:spcPct val="115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15000"/>
                        </a:lnSpc>
                        <a:spcAft>
                          <a:spcPts val="1000"/>
                        </a:spcAft>
                      </a:pPr>
                      <a:r>
                        <a:rPr lang="en-IN" sz="1400" b="0" i="0" u="none" strike="noStrike" kern="100">
                          <a:effectLst/>
                          <a:latin typeface="Calibri" panose="020F0502020204030204" pitchFamily="34" charset="0"/>
                          <a:ea typeface="Calibri" panose="020F0502020204030204" pitchFamily="34" charset="0"/>
                          <a:cs typeface="Calibri" panose="020F0502020204030204" pitchFamily="34" charset="0"/>
                        </a:rPr>
                        <a:t>↓</a:t>
                      </a:r>
                      <a:endParaRPr lang="en-IN" sz="2000" b="0" i="0" u="none" strike="noStrike">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Calibri" panose="020F0502020204030204" pitchFamily="34" charset="0"/>
                        </a:rPr>
                        <a:t>etc.</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extLst>
                  <a:ext uri="{0D108BD9-81ED-4DB2-BD59-A6C34878D82A}">
                    <a16:rowId xmlns:a16="http://schemas.microsoft.com/office/drawing/2014/main" val="3464220691"/>
                  </a:ext>
                </a:extLst>
              </a:tr>
              <a:tr h="285685">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0.</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5</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2</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4</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0</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7</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tc>
                  <a:txBody>
                    <a:bodyPr/>
                    <a:lstStyle/>
                    <a:p>
                      <a:pPr algn="l" fontAlgn="t">
                        <a:lnSpc>
                          <a:spcPct val="150000"/>
                        </a:lnSpc>
                        <a:spcAft>
                          <a:spcPts val="1000"/>
                        </a:spcAft>
                      </a:pPr>
                      <a:r>
                        <a:rPr lang="en-IN" sz="1400" b="0"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IN" sz="2000" b="0" i="0" u="none" strike="noStrike" dirty="0">
                        <a:effectLst/>
                        <a:latin typeface="Arial" panose="020B0604020202020204" pitchFamily="34" charset="0"/>
                      </a:endParaRPr>
                    </a:p>
                  </a:txBody>
                  <a:tcPr marL="154047" marR="154047" marT="21395" marB="0">
                    <a:lnL>
                      <a:noFill/>
                    </a:lnL>
                    <a:lnR>
                      <a:noFill/>
                    </a:lnR>
                    <a:lnT>
                      <a:noFill/>
                    </a:lnT>
                    <a:lnB>
                      <a:noFill/>
                    </a:lnB>
                    <a:noFill/>
                  </a:tcPr>
                </a:tc>
                <a:extLst>
                  <a:ext uri="{0D108BD9-81ED-4DB2-BD59-A6C34878D82A}">
                    <a16:rowId xmlns:a16="http://schemas.microsoft.com/office/drawing/2014/main" val="1922029360"/>
                  </a:ext>
                </a:extLst>
              </a:tr>
            </a:tbl>
          </a:graphicData>
        </a:graphic>
      </p:graphicFrame>
      <p:sp>
        <p:nvSpPr>
          <p:cNvPr id="8" name="TextBox 7">
            <a:extLst>
              <a:ext uri="{FF2B5EF4-FFF2-40B4-BE49-F238E27FC236}">
                <a16:creationId xmlns:a16="http://schemas.microsoft.com/office/drawing/2014/main" id="{128A15D8-D49D-9F30-3259-D3ABA6ABD2B8}"/>
              </a:ext>
            </a:extLst>
          </p:cNvPr>
          <p:cNvSpPr txBox="1"/>
          <p:nvPr/>
        </p:nvSpPr>
        <p:spPr>
          <a:xfrm>
            <a:off x="805543" y="4496456"/>
            <a:ext cx="9906000" cy="1732526"/>
          </a:xfrm>
          <a:prstGeom prst="rect">
            <a:avLst/>
          </a:prstGeom>
          <a:noFill/>
        </p:spPr>
        <p:txBody>
          <a:bodyPr wrap="square">
            <a:spAutoFit/>
          </a:bodyPr>
          <a:lstStyle/>
          <a:p>
            <a:pPr>
              <a:lnSpc>
                <a:spcPct val="115000"/>
              </a:lnSpc>
              <a:spcAft>
                <a:spcPts val="1000"/>
              </a:spcAft>
            </a:pPr>
            <a:endParaRPr lang="en-IN" sz="1800" i="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IN" i="1" kern="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IN" sz="1800" i="1" kern="100" dirty="0">
                <a:effectLst/>
                <a:latin typeface="Calibri" panose="020F0502020204030204" pitchFamily="34" charset="0"/>
                <a:ea typeface="Calibri" panose="020F0502020204030204" pitchFamily="34" charset="0"/>
                <a:cs typeface="Times New Roman" panose="02020603050405020304" pitchFamily="18" charset="0"/>
              </a:rPr>
              <a:t>The infinity of points on a line is larger, or stronger, than the infinity of all integer or fractional numbers.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IN" sz="1800" i="1" kern="100" dirty="0">
                <a:effectLst/>
                <a:latin typeface="Calibri" panose="020F0502020204030204" pitchFamily="34" charset="0"/>
                <a:ea typeface="Calibri" panose="020F0502020204030204" pitchFamily="34" charset="0"/>
                <a:cs typeface="Times New Roman" panose="02020603050405020304" pitchFamily="18" charset="0"/>
              </a:rPr>
              <a:t>There is the same number of points in lines one inch, one foot, or one mile long.</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428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0878E-D11E-A539-A2F5-B458AC397E63}"/>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8C40112B-EC8E-3335-C70A-5E73327AE1A4}"/>
              </a:ext>
            </a:extLst>
          </p:cNvPr>
          <p:cNvSpPr>
            <a:spLocks noGrp="1"/>
          </p:cNvSpPr>
          <p:nvPr>
            <p:ph idx="1"/>
          </p:nvPr>
        </p:nvSpPr>
        <p:spPr>
          <a:xfrm>
            <a:off x="587828" y="1027906"/>
            <a:ext cx="10515600" cy="4351338"/>
          </a:xfrm>
        </p:spPr>
        <p:txBody>
          <a:bodyPr/>
          <a:lstStyle/>
          <a:p>
            <a:pPr>
              <a:lnSpc>
                <a:spcPct val="115000"/>
              </a:lnSpc>
              <a:spcAft>
                <a:spcPts val="1000"/>
              </a:spcAf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Countable and Uncountable Infinities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spcAft>
                <a:spcPts val="1000"/>
              </a:spcAft>
              <a:buSzPts val="1000"/>
              <a:buFont typeface="Symbol" panose="05050102010706020507" pitchFamily="18" charset="2"/>
              <a:buChar char=""/>
              <a:tabLst>
                <a:tab pos="457200" algn="l"/>
              </a:tabLs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Countable Infinities</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The integers, rational numbers, and natural numbers are countable because we can list them in a sequence (1-to-1 correspondence with natural numbers). (</a:t>
            </a:r>
            <a:r>
              <a:rPr lang="en-IN" sz="2400" b="1" kern="100" dirty="0">
                <a:effectLst/>
                <a:latin typeface="Cambria Math" panose="02040503050406030204" pitchFamily="18" charset="0"/>
                <a:ea typeface="Calibri" panose="020F0502020204030204" pitchFamily="34" charset="0"/>
                <a:cs typeface="Cambria Math" panose="02040503050406030204" pitchFamily="18" charset="0"/>
              </a:rPr>
              <a:t>ℵ</a:t>
            </a:r>
            <a:r>
              <a:rPr lang="en-IN" sz="2400" b="1" kern="100" baseline="-25000" dirty="0">
                <a:effectLst/>
                <a:latin typeface="Cambria Math" panose="02040503050406030204" pitchFamily="18" charset="0"/>
                <a:ea typeface="Calibri" panose="020F0502020204030204" pitchFamily="34" charset="0"/>
                <a:cs typeface="Cambria Math" panose="02040503050406030204" pitchFamily="18" charset="0"/>
              </a:rPr>
              <a:t>0</a:t>
            </a:r>
            <a:r>
              <a:rPr lang="en-IN" sz="2000" b="1" kern="100" baseline="-25000" dirty="0">
                <a:latin typeface="Calibri" panose="020F0502020204030204" pitchFamily="34" charset="0"/>
                <a:ea typeface="Calibri" panose="020F0502020204030204" pitchFamily="34" charset="0"/>
                <a:cs typeface="Times New Roman" panose="02020603050405020304" pitchFamily="18" charset="0"/>
              </a:rPr>
              <a:t> </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Rational numbers, for example, can be arranged in a grid where you zigzag through all possible numerators and denominators.</a:t>
            </a:r>
          </a:p>
          <a:p>
            <a:pPr marL="342900" indent="-342900">
              <a:lnSpc>
                <a:spcPct val="115000"/>
              </a:lnSpc>
              <a:spcAft>
                <a:spcPts val="1000"/>
              </a:spcAft>
              <a:buSzPts val="1000"/>
              <a:buFont typeface="Symbol" panose="05050102010706020507" pitchFamily="18" charset="2"/>
              <a:buChar char=""/>
              <a:tabLst>
                <a:tab pos="457200" algn="l"/>
              </a:tabLst>
            </a:pPr>
            <a:r>
              <a:rPr lang="en-IN" sz="1800" b="1" kern="100" dirty="0">
                <a:effectLst/>
                <a:latin typeface="Calibri" panose="020F0502020204030204" pitchFamily="34" charset="0"/>
                <a:ea typeface="Calibri" panose="020F0502020204030204" pitchFamily="34" charset="0"/>
                <a:cs typeface="Times New Roman" panose="02020603050405020304" pitchFamily="18" charset="0"/>
              </a:rPr>
              <a:t>Uncountable Infinities</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 Real numbers (like all numbers between 0 and 1) are uncountable. Cantor's diagonal argument shows that no matter how you list real numbers, you can always construct a new one not in the list, proving that their infinity is larger than that of integers. (</a:t>
            </a:r>
            <a:r>
              <a:rPr lang="en-IN" sz="2400" b="1" kern="100" dirty="0">
                <a:effectLst/>
                <a:latin typeface="Cambria Math" panose="02040503050406030204" pitchFamily="18" charset="0"/>
                <a:ea typeface="Calibri" panose="020F0502020204030204" pitchFamily="34" charset="0"/>
                <a:cs typeface="Cambria Math" panose="02040503050406030204" pitchFamily="18" charset="0"/>
              </a:rPr>
              <a:t>ℵ</a:t>
            </a:r>
            <a:r>
              <a:rPr lang="en-IN" sz="2400" b="1" kern="100" baseline="-25000" dirty="0">
                <a:effectLst/>
                <a:latin typeface="Cambria Math" panose="02040503050406030204" pitchFamily="18" charset="0"/>
                <a:ea typeface="Calibri" panose="020F0502020204030204" pitchFamily="34" charset="0"/>
                <a:cs typeface="Cambria Math" panose="02040503050406030204" pitchFamily="18" charset="0"/>
              </a:rPr>
              <a:t>1</a:t>
            </a:r>
            <a:r>
              <a:rPr lang="en-IN" sz="18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1283595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835DE-C5CB-11F3-D532-D87B61F7CFAF}"/>
              </a:ext>
            </a:extLst>
          </p:cNvPr>
          <p:cNvSpPr>
            <a:spLocks noGrp="1"/>
          </p:cNvSpPr>
          <p:nvPr>
            <p:ph type="title"/>
          </p:nvPr>
        </p:nvSpPr>
        <p:spPr/>
        <p:txBody>
          <a:bodyPr/>
          <a:lstStyle/>
          <a:p>
            <a:endParaRPr lang="en-IN"/>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AD31B56-89D8-7419-0C55-57EB13D12446}"/>
                  </a:ext>
                </a:extLst>
              </p:cNvPr>
              <p:cNvSpPr txBox="1"/>
              <p:nvPr/>
            </p:nvSpPr>
            <p:spPr>
              <a:xfrm>
                <a:off x="631371" y="1350170"/>
                <a:ext cx="11400796" cy="4779642"/>
              </a:xfrm>
              <a:prstGeom prst="rect">
                <a:avLst/>
              </a:prstGeom>
              <a:noFill/>
            </p:spPr>
            <p:txBody>
              <a:bodyPr wrap="square">
                <a:spAutoFit/>
              </a:bodyPr>
              <a:lstStyle/>
              <a:p>
                <a:pPr>
                  <a:lnSpc>
                    <a:spcPct val="115000"/>
                  </a:lnSpc>
                  <a:spcAft>
                    <a:spcPts val="1000"/>
                  </a:spcAf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Sleeping Beauty Problem:</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Setup</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Sleeping Beauty is part of an experiment: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 fair coin is flipped: </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Heads</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She’s woken up on Monday only.</a:t>
                </a:r>
              </a:p>
              <a:p>
                <a:pPr marL="1143000" lvl="2" indent="-228600">
                  <a:lnSpc>
                    <a:spcPct val="115000"/>
                  </a:lnSpc>
                  <a:spcAft>
                    <a:spcPts val="1000"/>
                  </a:spcAft>
                  <a:buSzPts val="1000"/>
                  <a:buFont typeface="Wingdings" panose="05000000000000000000" pitchFamily="2" charset="2"/>
                  <a:buChar char=""/>
                  <a:tabLst>
                    <a:tab pos="13716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Tails</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She’s woken up on both Monday and Tuesday but with no memory of prior awakenings.</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Whenever she’s woken, she’s asked, “What is the probability the coin landed heads?”</a:t>
                </a:r>
              </a:p>
              <a:p>
                <a:pPr marL="342900" lvl="0" indent="-342900">
                  <a:lnSpc>
                    <a:spcPct val="115000"/>
                  </a:lnSpc>
                  <a:spcAft>
                    <a:spcPts val="1000"/>
                  </a:spcAft>
                  <a:buSzPts val="1000"/>
                  <a:buFont typeface="Symbol" panose="05050102010706020507" pitchFamily="18" charset="2"/>
                  <a:buChar char=""/>
                  <a:tabLst>
                    <a:tab pos="457200" algn="l"/>
                  </a:tabLst>
                </a:pPr>
                <a:r>
                  <a:rPr lang="en-IN" sz="1600" b="1" kern="100" dirty="0">
                    <a:effectLst/>
                    <a:latin typeface="Calibri" panose="020F0502020204030204" pitchFamily="34" charset="0"/>
                    <a:ea typeface="Calibri" panose="020F0502020204030204" pitchFamily="34" charset="0"/>
                    <a:cs typeface="Times New Roman" panose="02020603050405020304" pitchFamily="18" charset="0"/>
                  </a:rPr>
                  <a:t>Dilemma</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kern="100" dirty="0" err="1">
                    <a:effectLst/>
                    <a:latin typeface="Calibri" panose="020F0502020204030204" pitchFamily="34" charset="0"/>
                    <a:ea typeface="Calibri" panose="020F0502020204030204" pitchFamily="34" charset="0"/>
                    <a:cs typeface="Times New Roman" panose="02020603050405020304" pitchFamily="18" charset="0"/>
                  </a:rPr>
                  <a:t>Halfers</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Argue the probability of heads is </a:t>
                </a:r>
                <a:r>
                  <a:rPr lang="en-IN" kern="100" dirty="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2000" i="1">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2000" i="1">
                            <a:effectLst/>
                            <a:latin typeface="Cambria Math" panose="02040503050406030204" pitchFamily="18" charset="0"/>
                            <a:ea typeface="Calibri" panose="020F0502020204030204" pitchFamily="34" charset="0"/>
                            <a:cs typeface="Times New Roman" panose="02020603050405020304" pitchFamily="18" charset="0"/>
                          </a:rPr>
                          <m:t>2</m:t>
                        </m:r>
                      </m:den>
                    </m:f>
                  </m:oMath>
                </a14:m>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because it’s a fair coin toss.</a:t>
                </a:r>
              </a:p>
              <a:p>
                <a:pPr marL="742950" lvl="1" indent="-285750">
                  <a:lnSpc>
                    <a:spcPct val="115000"/>
                  </a:lnSpc>
                  <a:spcAft>
                    <a:spcPts val="1000"/>
                  </a:spcAft>
                  <a:buSzPts val="1000"/>
                  <a:buFont typeface="Courier New" panose="02070309020205020404" pitchFamily="49" charset="0"/>
                  <a:buChar char="o"/>
                  <a:tabLst>
                    <a:tab pos="914400" algn="l"/>
                  </a:tabLst>
                </a:pPr>
                <a:r>
                  <a:rPr lang="en-IN" sz="1600" b="1" kern="100" dirty="0" err="1">
                    <a:effectLst/>
                    <a:latin typeface="Calibri" panose="020F0502020204030204" pitchFamily="34" charset="0"/>
                    <a:ea typeface="Calibri" panose="020F0502020204030204" pitchFamily="34" charset="0"/>
                    <a:cs typeface="Times New Roman" panose="02020603050405020304" pitchFamily="18" charset="0"/>
                  </a:rPr>
                  <a:t>Thirders</a:t>
                </a: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Argue the probability is  </a:t>
                </a:r>
                <a14:m>
                  <m:oMath xmlns:m="http://schemas.openxmlformats.org/officeDocument/2006/math">
                    <m:f>
                      <m:fPr>
                        <m:ctrlPr>
                          <a:rPr lang="en-IN" sz="20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2000" i="1">
                            <a:effectLst/>
                            <a:latin typeface="Cambria Math" panose="02040503050406030204" pitchFamily="18" charset="0"/>
                            <a:ea typeface="Calibri" panose="020F0502020204030204" pitchFamily="34" charset="0"/>
                            <a:cs typeface="Times New Roman" panose="02020603050405020304" pitchFamily="18" charset="0"/>
                          </a:rPr>
                          <m:t>1</m:t>
                        </m:r>
                      </m:num>
                      <m:den>
                        <m:r>
                          <a:rPr lang="en-IN" sz="2000" i="1">
                            <a:effectLst/>
                            <a:latin typeface="Cambria Math" panose="02040503050406030204" pitchFamily="18" charset="0"/>
                            <a:ea typeface="Calibri" panose="020F0502020204030204" pitchFamily="34" charset="0"/>
                            <a:cs typeface="Times New Roman" panose="02020603050405020304" pitchFamily="18" charset="0"/>
                          </a:rPr>
                          <m:t>3</m:t>
                        </m:r>
                      </m:den>
                    </m:f>
                  </m:oMath>
                </a14:m>
                <a:r>
                  <a:rPr lang="en-IN" sz="1600" kern="100" dirty="0">
                    <a:effectLst/>
                    <a:latin typeface="Calibri" panose="020F0502020204030204" pitchFamily="34" charset="0"/>
                    <a:ea typeface="Calibri" panose="020F0502020204030204" pitchFamily="34" charset="0"/>
                    <a:cs typeface="Times New Roman" panose="02020603050405020304" pitchFamily="18" charset="0"/>
                  </a:rPr>
                  <a:t>  because there are three possible "waking moments" (1 for heads, 2 for tails), and only one corresponds to heads.</a:t>
                </a:r>
              </a:p>
              <a:p>
                <a:pPr marL="342900" lvl="0" indent="-342900">
                  <a:lnSpc>
                    <a:spcPct val="115000"/>
                  </a:lnSpc>
                  <a:spcAft>
                    <a:spcPts val="1000"/>
                  </a:spcAft>
                  <a:buSzPts val="1000"/>
                  <a:buFont typeface="Symbol" panose="05050102010706020507" pitchFamily="18" charset="2"/>
                  <a:buChar char=""/>
                  <a:tabLst>
                    <a:tab pos="457200" algn="l"/>
                  </a:tabLst>
                </a:pPr>
                <a:r>
                  <a:rPr lang="en-IN" sz="1600" kern="100" dirty="0">
                    <a:effectLst/>
                    <a:latin typeface="Calibri" panose="020F0502020204030204" pitchFamily="34" charset="0"/>
                    <a:ea typeface="Calibri" panose="020F0502020204030204" pitchFamily="34" charset="0"/>
                    <a:cs typeface="Times New Roman" panose="02020603050405020304" pitchFamily="18" charset="0"/>
                  </a:rPr>
                  <a:t>This paradox challenges how we assign probabilities to events in self-locating beliefs (events tied to subjective experience).</a:t>
                </a:r>
              </a:p>
            </p:txBody>
          </p:sp>
        </mc:Choice>
        <mc:Fallback xmlns="">
          <p:sp>
            <p:nvSpPr>
              <p:cNvPr id="5" name="TextBox 4">
                <a:extLst>
                  <a:ext uri="{FF2B5EF4-FFF2-40B4-BE49-F238E27FC236}">
                    <a16:creationId xmlns:a16="http://schemas.microsoft.com/office/drawing/2014/main" id="{4AD31B56-89D8-7419-0C55-57EB13D12446}"/>
                  </a:ext>
                </a:extLst>
              </p:cNvPr>
              <p:cNvSpPr txBox="1">
                <a:spLocks noRot="1" noChangeAspect="1" noMove="1" noResize="1" noEditPoints="1" noAdjustHandles="1" noChangeArrowheads="1" noChangeShapeType="1" noTextEdit="1"/>
              </p:cNvSpPr>
              <p:nvPr/>
            </p:nvSpPr>
            <p:spPr>
              <a:xfrm>
                <a:off x="631371" y="1350170"/>
                <a:ext cx="11400796" cy="4779642"/>
              </a:xfrm>
              <a:prstGeom prst="rect">
                <a:avLst/>
              </a:prstGeom>
              <a:blipFill>
                <a:blip r:embed="rId2"/>
                <a:stretch>
                  <a:fillRect l="-321" r="-374" b="-637"/>
                </a:stretch>
              </a:blipFill>
            </p:spPr>
            <p:txBody>
              <a:bodyPr/>
              <a:lstStyle/>
              <a:p>
                <a:r>
                  <a:rPr lang="en-IN">
                    <a:noFill/>
                  </a:rPr>
                  <a:t> </a:t>
                </a:r>
              </a:p>
            </p:txBody>
          </p:sp>
        </mc:Fallback>
      </mc:AlternateContent>
      <p:pic>
        <p:nvPicPr>
          <p:cNvPr id="6" name="Content Placeholder 5" descr="Why the 'Sleeping Beauty Problem' Is Keeping Mathematicians Awake ...">
            <a:extLst>
              <a:ext uri="{FF2B5EF4-FFF2-40B4-BE49-F238E27FC236}">
                <a16:creationId xmlns:a16="http://schemas.microsoft.com/office/drawing/2014/main" id="{FFED8D46-4970-D496-3A41-F1589226A60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769429" y="365124"/>
            <a:ext cx="6262738" cy="2443390"/>
          </a:xfrm>
          <a:prstGeom prst="rect">
            <a:avLst/>
          </a:prstGeom>
          <a:noFill/>
          <a:ln>
            <a:noFill/>
          </a:ln>
        </p:spPr>
      </p:pic>
    </p:spTree>
    <p:extLst>
      <p:ext uri="{BB962C8B-B14F-4D97-AF65-F5344CB8AC3E}">
        <p14:creationId xmlns:p14="http://schemas.microsoft.com/office/powerpoint/2010/main" val="2485100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4B37B6-78DE-49A4-D0FA-E8CD36DC5521}"/>
              </a:ext>
            </a:extLst>
          </p:cNvPr>
          <p:cNvSpPr>
            <a:spLocks noGrp="1"/>
          </p:cNvSpPr>
          <p:nvPr>
            <p:ph type="ctrTitle"/>
          </p:nvPr>
        </p:nvSpPr>
        <p:spPr>
          <a:xfrm>
            <a:off x="640080" y="320040"/>
            <a:ext cx="6692827" cy="3892669"/>
          </a:xfrm>
        </p:spPr>
        <p:txBody>
          <a:bodyPr>
            <a:normAutofit/>
          </a:bodyPr>
          <a:lstStyle/>
          <a:p>
            <a:pPr algn="l"/>
            <a:r>
              <a:rPr lang="en-IN" sz="6600" dirty="0"/>
              <a:t>Thank you</a:t>
            </a:r>
          </a:p>
        </p:txBody>
      </p:sp>
      <p:sp>
        <p:nvSpPr>
          <p:cNvPr id="3" name="Subtitle 2">
            <a:extLst>
              <a:ext uri="{FF2B5EF4-FFF2-40B4-BE49-F238E27FC236}">
                <a16:creationId xmlns:a16="http://schemas.microsoft.com/office/drawing/2014/main" id="{368A9A41-06E7-147A-E66A-1A4C59464C82}"/>
              </a:ext>
            </a:extLst>
          </p:cNvPr>
          <p:cNvSpPr>
            <a:spLocks noGrp="1"/>
          </p:cNvSpPr>
          <p:nvPr>
            <p:ph type="subTitle" idx="1"/>
          </p:nvPr>
        </p:nvSpPr>
        <p:spPr>
          <a:xfrm>
            <a:off x="640080" y="4631161"/>
            <a:ext cx="6692827" cy="1569486"/>
          </a:xfrm>
        </p:spPr>
        <p:txBody>
          <a:bodyPr>
            <a:normAutofit/>
          </a:bodyPr>
          <a:lstStyle/>
          <a:p>
            <a:pPr algn="l"/>
            <a:endParaRPr lang="en-IN"/>
          </a:p>
        </p:txBody>
      </p:sp>
      <p:sp>
        <p:nvSpPr>
          <p:cNvPr id="1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5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miling Face with No Fill">
            <a:extLst>
              <a:ext uri="{FF2B5EF4-FFF2-40B4-BE49-F238E27FC236}">
                <a16:creationId xmlns:a16="http://schemas.microsoft.com/office/drawing/2014/main" id="{5C79E83B-EE05-54DC-9FB1-5B10FFA686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781544" y="1267079"/>
            <a:ext cx="4087368" cy="4087368"/>
          </a:xfrm>
          <a:prstGeom prst="rect">
            <a:avLst/>
          </a:prstGeom>
        </p:spPr>
      </p:pic>
    </p:spTree>
    <p:extLst>
      <p:ext uri="{BB962C8B-B14F-4D97-AF65-F5344CB8AC3E}">
        <p14:creationId xmlns:p14="http://schemas.microsoft.com/office/powerpoint/2010/main" val="3897129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279</TotalTime>
  <Words>1985</Words>
  <Application>Microsoft Office PowerPoint</Application>
  <PresentationFormat>Widescreen</PresentationFormat>
  <Paragraphs>296</Paragraphs>
  <Slides>19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Aptos</vt:lpstr>
      <vt:lpstr>Aptos Display</vt:lpstr>
      <vt:lpstr>Arial</vt:lpstr>
      <vt:lpstr>Calibri</vt:lpstr>
      <vt:lpstr>Cambria Math</vt:lpstr>
      <vt:lpstr>Courier New</vt:lpstr>
      <vt:lpstr>Segoe UI Emoji</vt:lpstr>
      <vt:lpstr>Symbol</vt:lpstr>
      <vt:lpstr>Wingdings</vt:lpstr>
      <vt:lpstr>Office Theme</vt:lpstr>
      <vt:lpstr>Understanding Paradoxes</vt:lpstr>
      <vt:lpstr>Paradoxes</vt:lpstr>
      <vt:lpstr>Types of Paradoxes</vt:lpstr>
      <vt:lpstr>The Birthday Paradox   How many people should be in a room to have at least 50%  of the chance of sharing the same birthday?</vt:lpstr>
      <vt:lpstr>PowerPoint Presentation</vt:lpstr>
      <vt:lpstr>Why It Feels Counterintuitive </vt:lpstr>
      <vt:lpstr>Newcomb’s Paradox:</vt:lpstr>
      <vt:lpstr>PowerPoint Presentation</vt:lpstr>
      <vt:lpstr>PowerPoint Presentation</vt:lpstr>
      <vt:lpstr>The "All Horses Are the Same Color" Paradox</vt:lpstr>
      <vt:lpstr>Antinomies and Self-Referential Paradoxes </vt:lpstr>
      <vt:lpstr>PowerPoint Presentation</vt:lpstr>
      <vt:lpstr>PowerPoint Presentation</vt:lpstr>
      <vt:lpstr>PowerPoint Presentation</vt:lpstr>
      <vt:lpstr>The number of all ordinary arithmetical fractions like 3/7 or  735/8   is the same as the number of like is the same as the number of all integers.</vt:lpstr>
      <vt:lpstr>Establish one-to-one correspondence between the points on a line, say 1 inch long, and the sequence of integer numbers </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Hage Doley</dc:creator>
  <cp:lastModifiedBy>Office</cp:lastModifiedBy>
  <cp:revision>4</cp:revision>
  <dcterms:created xsi:type="dcterms:W3CDTF">2024-12-16T13:05:16Z</dcterms:created>
  <dcterms:modified xsi:type="dcterms:W3CDTF">2026-09-24T15:16:52Z</dcterms:modified>
</cp:coreProperties>
</file>