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2" r:id="rId2"/>
    <p:sldId id="256" r:id="rId3"/>
    <p:sldId id="257" r:id="rId4"/>
    <p:sldId id="277" r:id="rId5"/>
    <p:sldId id="259" r:id="rId6"/>
    <p:sldId id="260" r:id="rId7"/>
    <p:sldId id="279" r:id="rId8"/>
    <p:sldId id="282" r:id="rId9"/>
    <p:sldId id="273" r:id="rId10"/>
    <p:sldId id="264" r:id="rId11"/>
    <p:sldId id="265" r:id="rId12"/>
    <p:sldId id="266" r:id="rId13"/>
    <p:sldId id="268" r:id="rId14"/>
    <p:sldId id="274" r:id="rId15"/>
    <p:sldId id="280" r:id="rId16"/>
    <p:sldId id="275" r:id="rId17"/>
    <p:sldId id="269" r:id="rId18"/>
    <p:sldId id="270" r:id="rId19"/>
    <p:sldId id="271"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A1BEC7A-7999-4EEF-9EFD-5108193580EF}" v="1" dt="2024-12-22T09:57:07.16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9" d="100"/>
          <a:sy n="59" d="100"/>
        </p:scale>
        <p:origin x="940"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ge Doley" userId="2b7922782aaefc81" providerId="LiveId" clId="{848FFCB1-CF85-4E30-9FE3-4A5C43A70A51}"/>
    <pc:docChg chg="custSel modSld">
      <pc:chgData name="Hage Doley" userId="2b7922782aaefc81" providerId="LiveId" clId="{848FFCB1-CF85-4E30-9FE3-4A5C43A70A51}" dt="2024-12-20T13:04:12.174" v="51" actId="20577"/>
      <pc:docMkLst>
        <pc:docMk/>
      </pc:docMkLst>
      <pc:sldChg chg="modSp mod">
        <pc:chgData name="Hage Doley" userId="2b7922782aaefc81" providerId="LiveId" clId="{848FFCB1-CF85-4E30-9FE3-4A5C43A70A51}" dt="2024-12-20T12:56:06.243" v="0" actId="6549"/>
        <pc:sldMkLst>
          <pc:docMk/>
          <pc:sldMk cId="2139486819" sldId="256"/>
        </pc:sldMkLst>
        <pc:spChg chg="mod">
          <ac:chgData name="Hage Doley" userId="2b7922782aaefc81" providerId="LiveId" clId="{848FFCB1-CF85-4E30-9FE3-4A5C43A70A51}" dt="2024-12-20T12:56:06.243" v="0" actId="6549"/>
          <ac:spMkLst>
            <pc:docMk/>
            <pc:sldMk cId="2139486819" sldId="256"/>
            <ac:spMk id="2" creationId="{8F0E06EC-F7A2-4AC1-D8FB-6E59BA383B61}"/>
          </ac:spMkLst>
        </pc:spChg>
      </pc:sldChg>
      <pc:sldChg chg="modSp mod">
        <pc:chgData name="Hage Doley" userId="2b7922782aaefc81" providerId="LiveId" clId="{848FFCB1-CF85-4E30-9FE3-4A5C43A70A51}" dt="2024-12-20T13:04:12.174" v="51" actId="20577"/>
        <pc:sldMkLst>
          <pc:docMk/>
          <pc:sldMk cId="2913105256" sldId="262"/>
        </pc:sldMkLst>
        <pc:spChg chg="mod">
          <ac:chgData name="Hage Doley" userId="2b7922782aaefc81" providerId="LiveId" clId="{848FFCB1-CF85-4E30-9FE3-4A5C43A70A51}" dt="2024-12-20T13:04:12.174" v="51" actId="20577"/>
          <ac:spMkLst>
            <pc:docMk/>
            <pc:sldMk cId="2913105256" sldId="262"/>
            <ac:spMk id="3" creationId="{E1A622CC-EE3A-8A2E-CD97-0101CB2EA44D}"/>
          </ac:spMkLst>
        </pc:spChg>
      </pc:sldChg>
      <pc:sldChg chg="modSp mod">
        <pc:chgData name="Hage Doley" userId="2b7922782aaefc81" providerId="LiveId" clId="{848FFCB1-CF85-4E30-9FE3-4A5C43A70A51}" dt="2024-12-20T13:00:17.873" v="24" actId="403"/>
        <pc:sldMkLst>
          <pc:docMk/>
          <pc:sldMk cId="3975646662" sldId="273"/>
        </pc:sldMkLst>
        <pc:spChg chg="mod">
          <ac:chgData name="Hage Doley" userId="2b7922782aaefc81" providerId="LiveId" clId="{848FFCB1-CF85-4E30-9FE3-4A5C43A70A51}" dt="2024-12-20T13:00:17.873" v="24" actId="403"/>
          <ac:spMkLst>
            <pc:docMk/>
            <pc:sldMk cId="3975646662" sldId="273"/>
            <ac:spMk id="4" creationId="{BE9A3A09-809E-AADB-4745-F1A4FA41AB16}"/>
          </ac:spMkLst>
        </pc:spChg>
      </pc:sldChg>
    </pc:docChg>
  </pc:docChgLst>
  <pc:docChgLst>
    <pc:chgData name="Hage Doley" userId="2b7922782aaefc81" providerId="LiveId" clId="{62C3594D-1345-44D2-A870-A8B038D6EF99}"/>
    <pc:docChg chg="undo custSel addSld delSld modSld sldOrd">
      <pc:chgData name="Hage Doley" userId="2b7922782aaefc81" providerId="LiveId" clId="{62C3594D-1345-44D2-A870-A8B038D6EF99}" dt="2024-12-21T05:23:41.310" v="458"/>
      <pc:docMkLst>
        <pc:docMk/>
      </pc:docMkLst>
      <pc:sldChg chg="addSp delSp modSp mod">
        <pc:chgData name="Hage Doley" userId="2b7922782aaefc81" providerId="LiveId" clId="{62C3594D-1345-44D2-A870-A8B038D6EF99}" dt="2024-12-21T05:20:50.573" v="456" actId="14100"/>
        <pc:sldMkLst>
          <pc:docMk/>
          <pc:sldMk cId="3849790419" sldId="264"/>
        </pc:sldMkLst>
        <pc:spChg chg="mod">
          <ac:chgData name="Hage Doley" userId="2b7922782aaefc81" providerId="LiveId" clId="{62C3594D-1345-44D2-A870-A8B038D6EF99}" dt="2024-12-21T05:19:51.443" v="443" actId="1076"/>
          <ac:spMkLst>
            <pc:docMk/>
            <pc:sldMk cId="3849790419" sldId="264"/>
            <ac:spMk id="2" creationId="{CDB48A61-3860-6E76-528F-2F5E63EE8C15}"/>
          </ac:spMkLst>
        </pc:spChg>
        <pc:spChg chg="del">
          <ac:chgData name="Hage Doley" userId="2b7922782aaefc81" providerId="LiveId" clId="{62C3594D-1345-44D2-A870-A8B038D6EF99}" dt="2024-12-21T05:18:51.134" v="435" actId="478"/>
          <ac:spMkLst>
            <pc:docMk/>
            <pc:sldMk cId="3849790419" sldId="264"/>
            <ac:spMk id="3" creationId="{6F0512D1-806B-3FCE-76D7-34FAE13567B7}"/>
          </ac:spMkLst>
        </pc:spChg>
        <pc:spChg chg="del">
          <ac:chgData name="Hage Doley" userId="2b7922782aaefc81" providerId="LiveId" clId="{62C3594D-1345-44D2-A870-A8B038D6EF99}" dt="2024-12-21T05:19:34.521" v="440" actId="478"/>
          <ac:spMkLst>
            <pc:docMk/>
            <pc:sldMk cId="3849790419" sldId="264"/>
            <ac:spMk id="4" creationId="{B1C9EB8D-4B74-94F1-5F89-EC852778E0A3}"/>
          </ac:spMkLst>
        </pc:spChg>
        <pc:spChg chg="add mod">
          <ac:chgData name="Hage Doley" userId="2b7922782aaefc81" providerId="LiveId" clId="{62C3594D-1345-44D2-A870-A8B038D6EF99}" dt="2024-12-21T05:18:51.134" v="435" actId="478"/>
          <ac:spMkLst>
            <pc:docMk/>
            <pc:sldMk cId="3849790419" sldId="264"/>
            <ac:spMk id="6" creationId="{FC4850E4-3AFE-4227-6833-867DB0D3D022}"/>
          </ac:spMkLst>
        </pc:spChg>
        <pc:spChg chg="add mod">
          <ac:chgData name="Hage Doley" userId="2b7922782aaefc81" providerId="LiveId" clId="{62C3594D-1345-44D2-A870-A8B038D6EF99}" dt="2024-12-21T05:20:50.573" v="456" actId="14100"/>
          <ac:spMkLst>
            <pc:docMk/>
            <pc:sldMk cId="3849790419" sldId="264"/>
            <ac:spMk id="8" creationId="{CCFBC22D-7037-ADA5-29D4-46EFFF06F7C0}"/>
          </ac:spMkLst>
        </pc:spChg>
      </pc:sldChg>
      <pc:sldChg chg="ord">
        <pc:chgData name="Hage Doley" userId="2b7922782aaefc81" providerId="LiveId" clId="{62C3594D-1345-44D2-A870-A8B038D6EF99}" dt="2024-12-21T04:57:54.050" v="285"/>
        <pc:sldMkLst>
          <pc:docMk/>
          <pc:sldMk cId="1283595557" sldId="269"/>
        </pc:sldMkLst>
      </pc:sldChg>
      <pc:sldChg chg="modAnim">
        <pc:chgData name="Hage Doley" userId="2b7922782aaefc81" providerId="LiveId" clId="{62C3594D-1345-44D2-A870-A8B038D6EF99}" dt="2024-12-21T05:23:41.310" v="458"/>
        <pc:sldMkLst>
          <pc:docMk/>
          <pc:sldMk cId="3975646662" sldId="273"/>
        </pc:sldMkLst>
      </pc:sldChg>
      <pc:sldChg chg="addSp delSp modSp mod">
        <pc:chgData name="Hage Doley" userId="2b7922782aaefc81" providerId="LiveId" clId="{62C3594D-1345-44D2-A870-A8B038D6EF99}" dt="2024-12-21T05:08:09.458" v="434" actId="1076"/>
        <pc:sldMkLst>
          <pc:docMk/>
          <pc:sldMk cId="239428990" sldId="275"/>
        </pc:sldMkLst>
        <pc:spChg chg="mod">
          <ac:chgData name="Hage Doley" userId="2b7922782aaefc81" providerId="LiveId" clId="{62C3594D-1345-44D2-A870-A8B038D6EF99}" dt="2024-12-21T05:07:53.103" v="432" actId="14100"/>
          <ac:spMkLst>
            <pc:docMk/>
            <pc:sldMk cId="239428990" sldId="275"/>
            <ac:spMk id="2" creationId="{3B810930-1912-1F47-01DB-4A97AC3AE56C}"/>
          </ac:spMkLst>
        </pc:spChg>
        <pc:spChg chg="add del mod">
          <ac:chgData name="Hage Doley" userId="2b7922782aaefc81" providerId="LiveId" clId="{62C3594D-1345-44D2-A870-A8B038D6EF99}" dt="2024-12-21T04:35:57.532" v="12" actId="21"/>
          <ac:spMkLst>
            <pc:docMk/>
            <pc:sldMk cId="239428990" sldId="275"/>
            <ac:spMk id="5" creationId="{FC47DC02-DBC6-D38E-FB48-2058A82748AF}"/>
          </ac:spMkLst>
        </pc:spChg>
        <pc:spChg chg="mod">
          <ac:chgData name="Hage Doley" userId="2b7922782aaefc81" providerId="LiveId" clId="{62C3594D-1345-44D2-A870-A8B038D6EF99}" dt="2024-12-21T04:45:00.992" v="67" actId="20577"/>
          <ac:spMkLst>
            <pc:docMk/>
            <pc:sldMk cId="239428990" sldId="275"/>
            <ac:spMk id="8" creationId="{128A15D8-D49D-9F30-3259-D3ABA6ABD2B8}"/>
          </ac:spMkLst>
        </pc:spChg>
        <pc:graphicFrameChg chg="add del mod modGraphic">
          <ac:chgData name="Hage Doley" userId="2b7922782aaefc81" providerId="LiveId" clId="{62C3594D-1345-44D2-A870-A8B038D6EF99}" dt="2024-12-21T05:08:03.263" v="433" actId="1076"/>
          <ac:graphicFrameMkLst>
            <pc:docMk/>
            <pc:sldMk cId="239428990" sldId="275"/>
            <ac:graphicFrameMk id="4" creationId="{29B7DBEA-6D37-7E19-C8C6-C58FE0333092}"/>
          </ac:graphicFrameMkLst>
        </pc:graphicFrameChg>
        <pc:graphicFrameChg chg="mod modGraphic">
          <ac:chgData name="Hage Doley" userId="2b7922782aaefc81" providerId="LiveId" clId="{62C3594D-1345-44D2-A870-A8B038D6EF99}" dt="2024-12-21T05:08:09.458" v="434" actId="1076"/>
          <ac:graphicFrameMkLst>
            <pc:docMk/>
            <pc:sldMk cId="239428990" sldId="275"/>
            <ac:graphicFrameMk id="6" creationId="{8A6BF1F7-C28F-185B-C1E9-2C5C0478B7E4}"/>
          </ac:graphicFrameMkLst>
        </pc:graphicFrameChg>
      </pc:sldChg>
      <pc:sldChg chg="addSp delSp modSp new mod ord setBg">
        <pc:chgData name="Hage Doley" userId="2b7922782aaefc81" providerId="LiveId" clId="{62C3594D-1345-44D2-A870-A8B038D6EF99}" dt="2024-12-21T04:56:59.808" v="283" actId="6549"/>
        <pc:sldMkLst>
          <pc:docMk/>
          <pc:sldMk cId="362824793" sldId="280"/>
        </pc:sldMkLst>
        <pc:spChg chg="mod">
          <ac:chgData name="Hage Doley" userId="2b7922782aaefc81" providerId="LiveId" clId="{62C3594D-1345-44D2-A870-A8B038D6EF99}" dt="2024-12-21T04:53:18.190" v="261" actId="20577"/>
          <ac:spMkLst>
            <pc:docMk/>
            <pc:sldMk cId="362824793" sldId="280"/>
            <ac:spMk id="2" creationId="{A5A2C2CF-ED9B-F505-2F9C-21ABC7F39A33}"/>
          </ac:spMkLst>
        </pc:spChg>
        <pc:spChg chg="del">
          <ac:chgData name="Hage Doley" userId="2b7922782aaefc81" providerId="LiveId" clId="{62C3594D-1345-44D2-A870-A8B038D6EF99}" dt="2024-12-21T04:33:03.811" v="1"/>
          <ac:spMkLst>
            <pc:docMk/>
            <pc:sldMk cId="362824793" sldId="280"/>
            <ac:spMk id="3" creationId="{F9CC3076-4DBE-6B5E-15F5-CC9B757BBE62}"/>
          </ac:spMkLst>
        </pc:spChg>
        <pc:spChg chg="add">
          <ac:chgData name="Hage Doley" userId="2b7922782aaefc81" providerId="LiveId" clId="{62C3594D-1345-44D2-A870-A8B038D6EF99}" dt="2024-12-21T04:33:21.950" v="3" actId="26606"/>
          <ac:spMkLst>
            <pc:docMk/>
            <pc:sldMk cId="362824793" sldId="280"/>
            <ac:spMk id="9" creationId="{7301F447-EEF7-48F5-AF73-7566EE7F64AD}"/>
          </ac:spMkLst>
        </pc:spChg>
        <pc:spChg chg="add">
          <ac:chgData name="Hage Doley" userId="2b7922782aaefc81" providerId="LiveId" clId="{62C3594D-1345-44D2-A870-A8B038D6EF99}" dt="2024-12-21T04:33:21.950" v="3" actId="26606"/>
          <ac:spMkLst>
            <pc:docMk/>
            <pc:sldMk cId="362824793" sldId="280"/>
            <ac:spMk id="11" creationId="{F7117410-A2A4-4085-9ADC-46744551DBDE}"/>
          </ac:spMkLst>
        </pc:spChg>
        <pc:spChg chg="add">
          <ac:chgData name="Hage Doley" userId="2b7922782aaefc81" providerId="LiveId" clId="{62C3594D-1345-44D2-A870-A8B038D6EF99}" dt="2024-12-21T04:33:21.950" v="3" actId="26606"/>
          <ac:spMkLst>
            <pc:docMk/>
            <pc:sldMk cId="362824793" sldId="280"/>
            <ac:spMk id="13" creationId="{99F74EB5-E547-4FB4-95F5-BCC788F3C4A0}"/>
          </ac:spMkLst>
        </pc:spChg>
        <pc:graphicFrameChg chg="add mod modGraphic">
          <ac:chgData name="Hage Doley" userId="2b7922782aaefc81" providerId="LiveId" clId="{62C3594D-1345-44D2-A870-A8B038D6EF99}" dt="2024-12-21T04:51:27.003" v="229" actId="1076"/>
          <ac:graphicFrameMkLst>
            <pc:docMk/>
            <pc:sldMk cId="362824793" sldId="280"/>
            <ac:graphicFrameMk id="4" creationId="{5CB51141-3F0A-C71F-D399-B112F05F8C74}"/>
          </ac:graphicFrameMkLst>
        </pc:graphicFrameChg>
        <pc:graphicFrameChg chg="add mod modGraphic">
          <ac:chgData name="Hage Doley" userId="2b7922782aaefc81" providerId="LiveId" clId="{62C3594D-1345-44D2-A870-A8B038D6EF99}" dt="2024-12-21T04:56:59.808" v="283" actId="6549"/>
          <ac:graphicFrameMkLst>
            <pc:docMk/>
            <pc:sldMk cId="362824793" sldId="280"/>
            <ac:graphicFrameMk id="5" creationId="{0E3F6B53-ADC9-5B88-6EF6-D0E3EC4CF313}"/>
          </ac:graphicFrameMkLst>
        </pc:graphicFrameChg>
      </pc:sldChg>
      <pc:sldChg chg="addSp delSp modSp new mod setBg">
        <pc:chgData name="Hage Doley" userId="2b7922782aaefc81" providerId="LiveId" clId="{62C3594D-1345-44D2-A870-A8B038D6EF99}" dt="2024-12-21T04:44:41.394" v="65" actId="14100"/>
        <pc:sldMkLst>
          <pc:docMk/>
          <pc:sldMk cId="3159266608" sldId="281"/>
        </pc:sldMkLst>
        <pc:spChg chg="mod">
          <ac:chgData name="Hage Doley" userId="2b7922782aaefc81" providerId="LiveId" clId="{62C3594D-1345-44D2-A870-A8B038D6EF99}" dt="2024-12-21T04:33:58.036" v="6" actId="26606"/>
          <ac:spMkLst>
            <pc:docMk/>
            <pc:sldMk cId="3159266608" sldId="281"/>
            <ac:spMk id="2" creationId="{B09A1EFB-77DF-A607-6B62-71D272FB8F83}"/>
          </ac:spMkLst>
        </pc:spChg>
        <pc:spChg chg="del">
          <ac:chgData name="Hage Doley" userId="2b7922782aaefc81" providerId="LiveId" clId="{62C3594D-1345-44D2-A870-A8B038D6EF99}" dt="2024-12-21T04:33:51.881" v="5"/>
          <ac:spMkLst>
            <pc:docMk/>
            <pc:sldMk cId="3159266608" sldId="281"/>
            <ac:spMk id="3" creationId="{36207775-DE65-A698-722F-6BF6B94F9B61}"/>
          </ac:spMkLst>
        </pc:spChg>
        <pc:spChg chg="add">
          <ac:chgData name="Hage Doley" userId="2b7922782aaefc81" providerId="LiveId" clId="{62C3594D-1345-44D2-A870-A8B038D6EF99}" dt="2024-12-21T04:33:58.036" v="6" actId="26606"/>
          <ac:spMkLst>
            <pc:docMk/>
            <pc:sldMk cId="3159266608" sldId="281"/>
            <ac:spMk id="9" creationId="{7301F447-EEF7-48F5-AF73-7566EE7F64AD}"/>
          </ac:spMkLst>
        </pc:spChg>
        <pc:spChg chg="add">
          <ac:chgData name="Hage Doley" userId="2b7922782aaefc81" providerId="LiveId" clId="{62C3594D-1345-44D2-A870-A8B038D6EF99}" dt="2024-12-21T04:33:58.036" v="6" actId="26606"/>
          <ac:spMkLst>
            <pc:docMk/>
            <pc:sldMk cId="3159266608" sldId="281"/>
            <ac:spMk id="11" creationId="{F7117410-A2A4-4085-9ADC-46744551DBDE}"/>
          </ac:spMkLst>
        </pc:spChg>
        <pc:spChg chg="add">
          <ac:chgData name="Hage Doley" userId="2b7922782aaefc81" providerId="LiveId" clId="{62C3594D-1345-44D2-A870-A8B038D6EF99}" dt="2024-12-21T04:33:58.036" v="6" actId="26606"/>
          <ac:spMkLst>
            <pc:docMk/>
            <pc:sldMk cId="3159266608" sldId="281"/>
            <ac:spMk id="13" creationId="{99F74EB5-E547-4FB4-95F5-BCC788F3C4A0}"/>
          </ac:spMkLst>
        </pc:spChg>
        <pc:graphicFrameChg chg="add mod modGraphic">
          <ac:chgData name="Hage Doley" userId="2b7922782aaefc81" providerId="LiveId" clId="{62C3594D-1345-44D2-A870-A8B038D6EF99}" dt="2024-12-21T04:44:41.394" v="65" actId="14100"/>
          <ac:graphicFrameMkLst>
            <pc:docMk/>
            <pc:sldMk cId="3159266608" sldId="281"/>
            <ac:graphicFrameMk id="4" creationId="{FAD3839A-7345-6832-6237-46E101E84863}"/>
          </ac:graphicFrameMkLst>
        </pc:graphicFrameChg>
      </pc:sldChg>
      <pc:sldChg chg="addSp delSp modSp new del mod setBg">
        <pc:chgData name="Hage Doley" userId="2b7922782aaefc81" providerId="LiveId" clId="{62C3594D-1345-44D2-A870-A8B038D6EF99}" dt="2024-12-21T04:43:38.203" v="47" actId="47"/>
        <pc:sldMkLst>
          <pc:docMk/>
          <pc:sldMk cId="3730417053" sldId="282"/>
        </pc:sldMkLst>
        <pc:spChg chg="mod">
          <ac:chgData name="Hage Doley" userId="2b7922782aaefc81" providerId="LiveId" clId="{62C3594D-1345-44D2-A870-A8B038D6EF99}" dt="2024-12-21T04:40:35.722" v="21" actId="26606"/>
          <ac:spMkLst>
            <pc:docMk/>
            <pc:sldMk cId="3730417053" sldId="282"/>
            <ac:spMk id="2" creationId="{2FAFFB2E-5572-CEA5-4A54-62C5224C0ADC}"/>
          </ac:spMkLst>
        </pc:spChg>
        <pc:spChg chg="del">
          <ac:chgData name="Hage Doley" userId="2b7922782aaefc81" providerId="LiveId" clId="{62C3594D-1345-44D2-A870-A8B038D6EF99}" dt="2024-12-21T04:40:14.438" v="20"/>
          <ac:spMkLst>
            <pc:docMk/>
            <pc:sldMk cId="3730417053" sldId="282"/>
            <ac:spMk id="3" creationId="{D1CFCBFF-5300-A16D-9EAB-B6499C20843F}"/>
          </ac:spMkLst>
        </pc:spChg>
        <pc:spChg chg="add">
          <ac:chgData name="Hage Doley" userId="2b7922782aaefc81" providerId="LiveId" clId="{62C3594D-1345-44D2-A870-A8B038D6EF99}" dt="2024-12-21T04:40:35.722" v="21" actId="26606"/>
          <ac:spMkLst>
            <pc:docMk/>
            <pc:sldMk cId="3730417053" sldId="282"/>
            <ac:spMk id="9" creationId="{81D377EB-C9D2-4ED0-86A6-740A297E3EAC}"/>
          </ac:spMkLst>
        </pc:spChg>
        <pc:spChg chg="add">
          <ac:chgData name="Hage Doley" userId="2b7922782aaefc81" providerId="LiveId" clId="{62C3594D-1345-44D2-A870-A8B038D6EF99}" dt="2024-12-21T04:40:35.722" v="21" actId="26606"/>
          <ac:spMkLst>
            <pc:docMk/>
            <pc:sldMk cId="3730417053" sldId="282"/>
            <ac:spMk id="11" creationId="{066346BE-FDB4-4772-A696-0719490ABD64}"/>
          </ac:spMkLst>
        </pc:spChg>
        <pc:spChg chg="add">
          <ac:chgData name="Hage Doley" userId="2b7922782aaefc81" providerId="LiveId" clId="{62C3594D-1345-44D2-A870-A8B038D6EF99}" dt="2024-12-21T04:40:35.722" v="21" actId="26606"/>
          <ac:spMkLst>
            <pc:docMk/>
            <pc:sldMk cId="3730417053" sldId="282"/>
            <ac:spMk id="13" creationId="{FB92FFCE-0C90-454E-AA25-D4EE9A6C39C5}"/>
          </ac:spMkLst>
        </pc:spChg>
        <pc:graphicFrameChg chg="add mod modGraphic">
          <ac:chgData name="Hage Doley" userId="2b7922782aaefc81" providerId="LiveId" clId="{62C3594D-1345-44D2-A870-A8B038D6EF99}" dt="2024-12-21T04:41:21.703" v="30" actId="20577"/>
          <ac:graphicFrameMkLst>
            <pc:docMk/>
            <pc:sldMk cId="3730417053" sldId="282"/>
            <ac:graphicFrameMk id="4" creationId="{70E94399-D569-B323-23E1-3384708FFF79}"/>
          </ac:graphicFrameMkLst>
        </pc:graphicFrameChg>
      </pc:sldChg>
    </pc:docChg>
  </pc:docChgLst>
  <pc:docChgLst>
    <pc:chgData name="Hage Doley" userId="2b7922782aaefc81" providerId="LiveId" clId="{8A1BEC7A-7999-4EEF-9EFD-5108193580EF}"/>
    <pc:docChg chg="addSld delSld modSld">
      <pc:chgData name="Hage Doley" userId="2b7922782aaefc81" providerId="LiveId" clId="{8A1BEC7A-7999-4EEF-9EFD-5108193580EF}" dt="2024-12-22T09:57:28.298" v="3" actId="2696"/>
      <pc:docMkLst>
        <pc:docMk/>
      </pc:docMkLst>
      <pc:sldChg chg="del">
        <pc:chgData name="Hage Doley" userId="2b7922782aaefc81" providerId="LiveId" clId="{8A1BEC7A-7999-4EEF-9EFD-5108193580EF}" dt="2024-12-22T09:57:28.298" v="3" actId="2696"/>
        <pc:sldMkLst>
          <pc:docMk/>
          <pc:sldMk cId="2913105256" sldId="262"/>
        </pc:sldMkLst>
      </pc:sldChg>
      <pc:sldChg chg="new del">
        <pc:chgData name="Hage Doley" userId="2b7922782aaefc81" providerId="LiveId" clId="{8A1BEC7A-7999-4EEF-9EFD-5108193580EF}" dt="2024-12-22T09:57:23.222" v="2" actId="2696"/>
        <pc:sldMkLst>
          <pc:docMk/>
          <pc:sldMk cId="1953611916" sldId="281"/>
        </pc:sldMkLst>
      </pc:sldChg>
      <pc:sldChg chg="add">
        <pc:chgData name="Hage Doley" userId="2b7922782aaefc81" providerId="LiveId" clId="{8A1BEC7A-7999-4EEF-9EFD-5108193580EF}" dt="2024-12-22T09:57:07.163" v="1"/>
        <pc:sldMkLst>
          <pc:docMk/>
          <pc:sldMk cId="1646008522" sldId="282"/>
        </pc:sldMkLst>
      </pc:sldChg>
    </pc:docChg>
  </pc:docChgLst>
  <pc:docChgLst>
    <pc:chgData name="Hage Doley" userId="2b7922782aaefc81" providerId="LiveId" clId="{F4283146-6737-4961-9629-B9C4D2281245}"/>
    <pc:docChg chg="custSel delSld modSld">
      <pc:chgData name="Hage Doley" userId="2b7922782aaefc81" providerId="LiveId" clId="{F4283146-6737-4961-9629-B9C4D2281245}" dt="2024-12-22T09:30:55.592" v="25" actId="27636"/>
      <pc:docMkLst>
        <pc:docMk/>
      </pc:docMkLst>
      <pc:sldChg chg="modSp mod">
        <pc:chgData name="Hage Doley" userId="2b7922782aaefc81" providerId="LiveId" clId="{F4283146-6737-4961-9629-B9C4D2281245}" dt="2024-12-22T09:30:55.592" v="25" actId="27636"/>
        <pc:sldMkLst>
          <pc:docMk/>
          <pc:sldMk cId="4260557268" sldId="272"/>
        </pc:sldMkLst>
        <pc:spChg chg="mod">
          <ac:chgData name="Hage Doley" userId="2b7922782aaefc81" providerId="LiveId" clId="{F4283146-6737-4961-9629-B9C4D2281245}" dt="2024-12-22T09:30:55.592" v="25" actId="27636"/>
          <ac:spMkLst>
            <pc:docMk/>
            <pc:sldMk cId="4260557268" sldId="272"/>
            <ac:spMk id="3" creationId="{5540E437-0254-02AA-2770-025B622F3C61}"/>
          </ac:spMkLst>
        </pc:spChg>
      </pc:sldChg>
      <pc:sldChg chg="del">
        <pc:chgData name="Hage Doley" userId="2b7922782aaefc81" providerId="LiveId" clId="{F4283146-6737-4961-9629-B9C4D2281245}" dt="2024-12-22T09:30:08.371" v="0" actId="47"/>
        <pc:sldMkLst>
          <pc:docMk/>
          <pc:sldMk cId="3159266608" sldId="281"/>
        </pc:sldMkLst>
      </pc:sldChg>
    </pc:docChg>
  </pc:docChgLst>
  <pc:docChgLst>
    <pc:chgData name="Hage Doley" userId="2b7922782aaefc81" providerId="LiveId" clId="{82064580-0EDE-4694-B4E9-E0CE570F2936}"/>
    <pc:docChg chg="undo custSel addSld delSld modSld sldOrd">
      <pc:chgData name="Hage Doley" userId="2b7922782aaefc81" providerId="LiveId" clId="{82064580-0EDE-4694-B4E9-E0CE570F2936}" dt="2024-12-20T12:41:00.839" v="956" actId="27636"/>
      <pc:docMkLst>
        <pc:docMk/>
      </pc:docMkLst>
      <pc:sldChg chg="modSp new mod ord">
        <pc:chgData name="Hage Doley" userId="2b7922782aaefc81" providerId="LiveId" clId="{82064580-0EDE-4694-B4E9-E0CE570F2936}" dt="2024-12-19T02:36:18.826" v="468"/>
        <pc:sldMkLst>
          <pc:docMk/>
          <pc:sldMk cId="2139486819" sldId="256"/>
        </pc:sldMkLst>
        <pc:spChg chg="mod">
          <ac:chgData name="Hage Doley" userId="2b7922782aaefc81" providerId="LiveId" clId="{82064580-0EDE-4694-B4E9-E0CE570F2936}" dt="2024-12-18T04:23:07.926" v="245" actId="404"/>
          <ac:spMkLst>
            <pc:docMk/>
            <pc:sldMk cId="2139486819" sldId="256"/>
            <ac:spMk id="2" creationId="{8F0E06EC-F7A2-4AC1-D8FB-6E59BA383B61}"/>
          </ac:spMkLst>
        </pc:spChg>
        <pc:spChg chg="mod">
          <ac:chgData name="Hage Doley" userId="2b7922782aaefc81" providerId="LiveId" clId="{82064580-0EDE-4694-B4E9-E0CE570F2936}" dt="2024-12-18T04:23:16.572" v="247" actId="403"/>
          <ac:spMkLst>
            <pc:docMk/>
            <pc:sldMk cId="2139486819" sldId="256"/>
            <ac:spMk id="3" creationId="{190EF7DF-3E4E-4E4B-B5AA-54632889E101}"/>
          </ac:spMkLst>
        </pc:spChg>
      </pc:sldChg>
      <pc:sldChg chg="modSp new mod">
        <pc:chgData name="Hage Doley" userId="2b7922782aaefc81" providerId="LiveId" clId="{82064580-0EDE-4694-B4E9-E0CE570F2936}" dt="2024-12-18T04:24:32.134" v="256" actId="113"/>
        <pc:sldMkLst>
          <pc:docMk/>
          <pc:sldMk cId="2865867426" sldId="257"/>
        </pc:sldMkLst>
        <pc:spChg chg="mod">
          <ac:chgData name="Hage Doley" userId="2b7922782aaefc81" providerId="LiveId" clId="{82064580-0EDE-4694-B4E9-E0CE570F2936}" dt="2024-12-18T04:23:57.013" v="253" actId="113"/>
          <ac:spMkLst>
            <pc:docMk/>
            <pc:sldMk cId="2865867426" sldId="257"/>
            <ac:spMk id="2" creationId="{72F92EE4-CE75-8074-C5C0-2C1AF70B14D9}"/>
          </ac:spMkLst>
        </pc:spChg>
        <pc:spChg chg="mod">
          <ac:chgData name="Hage Doley" userId="2b7922782aaefc81" providerId="LiveId" clId="{82064580-0EDE-4694-B4E9-E0CE570F2936}" dt="2024-12-18T04:24:32.134" v="256" actId="113"/>
          <ac:spMkLst>
            <pc:docMk/>
            <pc:sldMk cId="2865867426" sldId="257"/>
            <ac:spMk id="3" creationId="{21CE11BF-D944-9A55-F5F8-97905CA5987C}"/>
          </ac:spMkLst>
        </pc:spChg>
      </pc:sldChg>
      <pc:sldChg chg="modSp new del mod">
        <pc:chgData name="Hage Doley" userId="2b7922782aaefc81" providerId="LiveId" clId="{82064580-0EDE-4694-B4E9-E0CE570F2936}" dt="2024-12-20T04:40:53.308" v="950" actId="47"/>
        <pc:sldMkLst>
          <pc:docMk/>
          <pc:sldMk cId="1420892178" sldId="258"/>
        </pc:sldMkLst>
      </pc:sldChg>
      <pc:sldChg chg="addSp modSp new mod">
        <pc:chgData name="Hage Doley" userId="2b7922782aaefc81" providerId="LiveId" clId="{82064580-0EDE-4694-B4E9-E0CE570F2936}" dt="2024-12-18T04:42:42.914" v="421" actId="14100"/>
        <pc:sldMkLst>
          <pc:docMk/>
          <pc:sldMk cId="2838836347" sldId="259"/>
        </pc:sldMkLst>
        <pc:spChg chg="mod">
          <ac:chgData name="Hage Doley" userId="2b7922782aaefc81" providerId="LiveId" clId="{82064580-0EDE-4694-B4E9-E0CE570F2936}" dt="2024-12-18T04:26:14.269" v="277" actId="120"/>
          <ac:spMkLst>
            <pc:docMk/>
            <pc:sldMk cId="2838836347" sldId="259"/>
            <ac:spMk id="3" creationId="{1CA71A41-4259-2796-F11A-327EBC0A0868}"/>
          </ac:spMkLst>
        </pc:spChg>
        <pc:picChg chg="add mod">
          <ac:chgData name="Hage Doley" userId="2b7922782aaefc81" providerId="LiveId" clId="{82064580-0EDE-4694-B4E9-E0CE570F2936}" dt="2024-12-18T04:42:42.914" v="421" actId="14100"/>
          <ac:picMkLst>
            <pc:docMk/>
            <pc:sldMk cId="2838836347" sldId="259"/>
            <ac:picMk id="4" creationId="{8A0DA395-0307-30E1-4C36-DCF31B758EEF}"/>
          </ac:picMkLst>
        </pc:picChg>
      </pc:sldChg>
      <pc:sldChg chg="modSp new mod">
        <pc:chgData name="Hage Doley" userId="2b7922782aaefc81" providerId="LiveId" clId="{82064580-0EDE-4694-B4E9-E0CE570F2936}" dt="2024-12-18T04:26:36.963" v="280" actId="123"/>
        <pc:sldMkLst>
          <pc:docMk/>
          <pc:sldMk cId="3261615959" sldId="260"/>
        </pc:sldMkLst>
        <pc:spChg chg="mod">
          <ac:chgData name="Hage Doley" userId="2b7922782aaefc81" providerId="LiveId" clId="{82064580-0EDE-4694-B4E9-E0CE570F2936}" dt="2024-12-18T04:26:29.375" v="278" actId="404"/>
          <ac:spMkLst>
            <pc:docMk/>
            <pc:sldMk cId="3261615959" sldId="260"/>
            <ac:spMk id="2" creationId="{FAAB2E82-11F6-7ECF-44FD-C62F9F62FF55}"/>
          </ac:spMkLst>
        </pc:spChg>
        <pc:spChg chg="mod">
          <ac:chgData name="Hage Doley" userId="2b7922782aaefc81" providerId="LiveId" clId="{82064580-0EDE-4694-B4E9-E0CE570F2936}" dt="2024-12-18T04:26:36.963" v="280" actId="123"/>
          <ac:spMkLst>
            <pc:docMk/>
            <pc:sldMk cId="3261615959" sldId="260"/>
            <ac:spMk id="3" creationId="{4D947CF2-388D-1C32-37EB-C5C63A66AAF3}"/>
          </ac:spMkLst>
        </pc:spChg>
      </pc:sldChg>
      <pc:sldChg chg="addSp modSp new mod">
        <pc:chgData name="Hage Doley" userId="2b7922782aaefc81" providerId="LiveId" clId="{82064580-0EDE-4694-B4E9-E0CE570F2936}" dt="2024-12-18T04:37:55.458" v="377" actId="1076"/>
        <pc:sldMkLst>
          <pc:docMk/>
          <pc:sldMk cId="1375037168" sldId="261"/>
        </pc:sldMkLst>
      </pc:sldChg>
      <pc:sldChg chg="addSp modSp new mod">
        <pc:chgData name="Hage Doley" userId="2b7922782aaefc81" providerId="LiveId" clId="{82064580-0EDE-4694-B4E9-E0CE570F2936}" dt="2024-12-18T04:39:44.840" v="405" actId="14100"/>
        <pc:sldMkLst>
          <pc:docMk/>
          <pc:sldMk cId="2913105256" sldId="262"/>
        </pc:sldMkLst>
        <pc:spChg chg="mod">
          <ac:chgData name="Hage Doley" userId="2b7922782aaefc81" providerId="LiveId" clId="{82064580-0EDE-4694-B4E9-E0CE570F2936}" dt="2024-12-18T04:39:34.701" v="402" actId="5793"/>
          <ac:spMkLst>
            <pc:docMk/>
            <pc:sldMk cId="2913105256" sldId="262"/>
            <ac:spMk id="3" creationId="{E1A622CC-EE3A-8A2E-CD97-0101CB2EA44D}"/>
          </ac:spMkLst>
        </pc:spChg>
        <pc:picChg chg="add mod">
          <ac:chgData name="Hage Doley" userId="2b7922782aaefc81" providerId="LiveId" clId="{82064580-0EDE-4694-B4E9-E0CE570F2936}" dt="2024-12-18T04:39:44.840" v="405" actId="14100"/>
          <ac:picMkLst>
            <pc:docMk/>
            <pc:sldMk cId="2913105256" sldId="262"/>
            <ac:picMk id="4" creationId="{658ED94F-418B-3BF6-694A-D5C0AEB2F964}"/>
          </ac:picMkLst>
        </pc:picChg>
      </pc:sldChg>
      <pc:sldChg chg="addSp modSp new del mod">
        <pc:chgData name="Hage Doley" userId="2b7922782aaefc81" providerId="LiveId" clId="{82064580-0EDE-4694-B4E9-E0CE570F2936}" dt="2024-12-20T04:01:02.989" v="767" actId="47"/>
        <pc:sldMkLst>
          <pc:docMk/>
          <pc:sldMk cId="2403902341" sldId="263"/>
        </pc:sldMkLst>
      </pc:sldChg>
      <pc:sldChg chg="addSp modSp new mod setBg">
        <pc:chgData name="Hage Doley" userId="2b7922782aaefc81" providerId="LiveId" clId="{82064580-0EDE-4694-B4E9-E0CE570F2936}" dt="2024-12-20T12:40:02.146" v="953" actId="123"/>
        <pc:sldMkLst>
          <pc:docMk/>
          <pc:sldMk cId="3849790419" sldId="264"/>
        </pc:sldMkLst>
        <pc:spChg chg="mod">
          <ac:chgData name="Hage Doley" userId="2b7922782aaefc81" providerId="LiveId" clId="{82064580-0EDE-4694-B4E9-E0CE570F2936}" dt="2024-12-20T12:22:53.741" v="952" actId="26606"/>
          <ac:spMkLst>
            <pc:docMk/>
            <pc:sldMk cId="3849790419" sldId="264"/>
            <ac:spMk id="2" creationId="{CDB48A61-3860-6E76-528F-2F5E63EE8C15}"/>
          </ac:spMkLst>
        </pc:spChg>
        <pc:spChg chg="add">
          <ac:chgData name="Hage Doley" userId="2b7922782aaefc81" providerId="LiveId" clId="{82064580-0EDE-4694-B4E9-E0CE570F2936}" dt="2024-12-20T12:22:53.741" v="952" actId="26606"/>
          <ac:spMkLst>
            <pc:docMk/>
            <pc:sldMk cId="3849790419" sldId="264"/>
            <ac:spMk id="1031" creationId="{7FF47CB7-972F-479F-A36D-9E72D26EC8DA}"/>
          </ac:spMkLst>
        </pc:spChg>
        <pc:spChg chg="add">
          <ac:chgData name="Hage Doley" userId="2b7922782aaefc81" providerId="LiveId" clId="{82064580-0EDE-4694-B4E9-E0CE570F2936}" dt="2024-12-20T12:22:53.741" v="952" actId="26606"/>
          <ac:spMkLst>
            <pc:docMk/>
            <pc:sldMk cId="3849790419" sldId="264"/>
            <ac:spMk id="1033" creationId="{0D153B68-5844-490D-8E67-F616D6D721CA}"/>
          </ac:spMkLst>
        </pc:spChg>
        <pc:spChg chg="add">
          <ac:chgData name="Hage Doley" userId="2b7922782aaefc81" providerId="LiveId" clId="{82064580-0EDE-4694-B4E9-E0CE570F2936}" dt="2024-12-20T12:22:53.741" v="952" actId="26606"/>
          <ac:spMkLst>
            <pc:docMk/>
            <pc:sldMk cId="3849790419" sldId="264"/>
            <ac:spMk id="1035" creationId="{9A0D773F-7A7D-4DBB-9DEA-86BB8B8F4BC8}"/>
          </ac:spMkLst>
        </pc:spChg>
        <pc:picChg chg="add mod">
          <ac:chgData name="Hage Doley" userId="2b7922782aaefc81" providerId="LiveId" clId="{82064580-0EDE-4694-B4E9-E0CE570F2936}" dt="2024-12-20T12:22:53.741" v="952" actId="26606"/>
          <ac:picMkLst>
            <pc:docMk/>
            <pc:sldMk cId="3849790419" sldId="264"/>
            <ac:picMk id="1026" creationId="{E3E998B6-1392-C914-2196-7576A119A6F0}"/>
          </ac:picMkLst>
        </pc:picChg>
      </pc:sldChg>
      <pc:sldChg chg="modSp new mod">
        <pc:chgData name="Hage Doley" userId="2b7922782aaefc81" providerId="LiveId" clId="{82064580-0EDE-4694-B4E9-E0CE570F2936}" dt="2024-12-19T02:47:58.557" v="615" actId="27636"/>
        <pc:sldMkLst>
          <pc:docMk/>
          <pc:sldMk cId="3859277705" sldId="265"/>
        </pc:sldMkLst>
        <pc:spChg chg="mod">
          <ac:chgData name="Hage Doley" userId="2b7922782aaefc81" providerId="LiveId" clId="{82064580-0EDE-4694-B4E9-E0CE570F2936}" dt="2024-12-18T04:28:37.257" v="306" actId="403"/>
          <ac:spMkLst>
            <pc:docMk/>
            <pc:sldMk cId="3859277705" sldId="265"/>
            <ac:spMk id="2" creationId="{910390CE-8E51-718A-E46D-9A12C992B946}"/>
          </ac:spMkLst>
        </pc:spChg>
        <pc:spChg chg="mod">
          <ac:chgData name="Hage Doley" userId="2b7922782aaefc81" providerId="LiveId" clId="{82064580-0EDE-4694-B4E9-E0CE570F2936}" dt="2024-12-19T02:47:58.557" v="615" actId="27636"/>
          <ac:spMkLst>
            <pc:docMk/>
            <pc:sldMk cId="3859277705" sldId="265"/>
            <ac:spMk id="3" creationId="{99F8F862-6C1C-99E7-EE94-AADF5C48B7F2}"/>
          </ac:spMkLst>
        </pc:spChg>
      </pc:sldChg>
      <pc:sldChg chg="modSp new mod">
        <pc:chgData name="Hage Doley" userId="2b7922782aaefc81" providerId="LiveId" clId="{82064580-0EDE-4694-B4E9-E0CE570F2936}" dt="2024-12-19T02:49:02.843" v="623" actId="27636"/>
        <pc:sldMkLst>
          <pc:docMk/>
          <pc:sldMk cId="447314506" sldId="266"/>
        </pc:sldMkLst>
        <pc:spChg chg="mod">
          <ac:chgData name="Hage Doley" userId="2b7922782aaefc81" providerId="LiveId" clId="{82064580-0EDE-4694-B4E9-E0CE570F2936}" dt="2024-12-19T02:49:02.843" v="623" actId="27636"/>
          <ac:spMkLst>
            <pc:docMk/>
            <pc:sldMk cId="447314506" sldId="266"/>
            <ac:spMk id="3" creationId="{C08BECE5-FC49-0295-9DC2-5519BC7EF70A}"/>
          </ac:spMkLst>
        </pc:spChg>
      </pc:sldChg>
      <pc:sldChg chg="modSp new del mod">
        <pc:chgData name="Hage Doley" userId="2b7922782aaefc81" providerId="LiveId" clId="{82064580-0EDE-4694-B4E9-E0CE570F2936}" dt="2024-12-19T02:48:25.707" v="621" actId="2696"/>
        <pc:sldMkLst>
          <pc:docMk/>
          <pc:sldMk cId="3374005638" sldId="267"/>
        </pc:sldMkLst>
      </pc:sldChg>
      <pc:sldChg chg="addSp modSp new mod">
        <pc:chgData name="Hage Doley" userId="2b7922782aaefc81" providerId="LiveId" clId="{82064580-0EDE-4694-B4E9-E0CE570F2936}" dt="2024-12-20T12:41:00.839" v="956" actId="27636"/>
        <pc:sldMkLst>
          <pc:docMk/>
          <pc:sldMk cId="2844045410" sldId="268"/>
        </pc:sldMkLst>
        <pc:spChg chg="mod">
          <ac:chgData name="Hage Doley" userId="2b7922782aaefc81" providerId="LiveId" clId="{82064580-0EDE-4694-B4E9-E0CE570F2936}" dt="2024-12-20T12:41:00.839" v="956" actId="27636"/>
          <ac:spMkLst>
            <pc:docMk/>
            <pc:sldMk cId="2844045410" sldId="268"/>
            <ac:spMk id="3" creationId="{1B81766C-268E-7284-39A4-E89AE99C86DB}"/>
          </ac:spMkLst>
        </pc:spChg>
        <pc:picChg chg="add mod">
          <ac:chgData name="Hage Doley" userId="2b7922782aaefc81" providerId="LiveId" clId="{82064580-0EDE-4694-B4E9-E0CE570F2936}" dt="2024-12-18T04:41:14.905" v="417" actId="14100"/>
          <ac:picMkLst>
            <pc:docMk/>
            <pc:sldMk cId="2844045410" sldId="268"/>
            <ac:picMk id="4" creationId="{B08F7679-57C4-E5A6-6DDC-0795DEC6DB65}"/>
          </ac:picMkLst>
        </pc:picChg>
      </pc:sldChg>
      <pc:sldChg chg="modSp new mod">
        <pc:chgData name="Hage Doley" userId="2b7922782aaefc81" providerId="LiveId" clId="{82064580-0EDE-4694-B4E9-E0CE570F2936}" dt="2024-12-20T04:31:53.118" v="893" actId="403"/>
        <pc:sldMkLst>
          <pc:docMk/>
          <pc:sldMk cId="1283595557" sldId="269"/>
        </pc:sldMkLst>
        <pc:spChg chg="mod">
          <ac:chgData name="Hage Doley" userId="2b7922782aaefc81" providerId="LiveId" clId="{82064580-0EDE-4694-B4E9-E0CE570F2936}" dt="2024-12-20T04:31:53.118" v="893" actId="403"/>
          <ac:spMkLst>
            <pc:docMk/>
            <pc:sldMk cId="1283595557" sldId="269"/>
            <ac:spMk id="3" creationId="{8C40112B-EC8E-3335-C70A-5E73327AE1A4}"/>
          </ac:spMkLst>
        </pc:spChg>
      </pc:sldChg>
      <pc:sldChg chg="addSp delSp modSp new del mod setBg">
        <pc:chgData name="Hage Doley" userId="2b7922782aaefc81" providerId="LiveId" clId="{82064580-0EDE-4694-B4E9-E0CE570F2936}" dt="2024-12-18T04:38:15.080" v="378" actId="47"/>
        <pc:sldMkLst>
          <pc:docMk/>
          <pc:sldMk cId="1876311084" sldId="270"/>
        </pc:sldMkLst>
      </pc:sldChg>
      <pc:sldChg chg="addSp delSp modSp new mod">
        <pc:chgData name="Hage Doley" userId="2b7922782aaefc81" providerId="LiveId" clId="{82064580-0EDE-4694-B4E9-E0CE570F2936}" dt="2024-12-18T04:53:42.881" v="463" actId="403"/>
        <pc:sldMkLst>
          <pc:docMk/>
          <pc:sldMk cId="2485100124" sldId="270"/>
        </pc:sldMkLst>
        <pc:spChg chg="add mod">
          <ac:chgData name="Hage Doley" userId="2b7922782aaefc81" providerId="LiveId" clId="{82064580-0EDE-4694-B4E9-E0CE570F2936}" dt="2024-12-18T04:53:42.881" v="463" actId="403"/>
          <ac:spMkLst>
            <pc:docMk/>
            <pc:sldMk cId="2485100124" sldId="270"/>
            <ac:spMk id="5" creationId="{4AD31B56-89D8-7419-0C55-57EB13D12446}"/>
          </ac:spMkLst>
        </pc:spChg>
        <pc:picChg chg="add mod">
          <ac:chgData name="Hage Doley" userId="2b7922782aaefc81" providerId="LiveId" clId="{82064580-0EDE-4694-B4E9-E0CE570F2936}" dt="2024-12-18T04:48:40.408" v="439" actId="14100"/>
          <ac:picMkLst>
            <pc:docMk/>
            <pc:sldMk cId="2485100124" sldId="270"/>
            <ac:picMk id="6" creationId="{FFED8D46-4970-D496-3A41-F1589226A606}"/>
          </ac:picMkLst>
        </pc:picChg>
      </pc:sldChg>
      <pc:sldChg chg="addSp delSp modSp new mod setBg">
        <pc:chgData name="Hage Doley" userId="2b7922782aaefc81" providerId="LiveId" clId="{82064580-0EDE-4694-B4E9-E0CE570F2936}" dt="2024-12-18T04:50:43.385" v="452" actId="26606"/>
        <pc:sldMkLst>
          <pc:docMk/>
          <pc:sldMk cId="3897129629" sldId="271"/>
        </pc:sldMkLst>
        <pc:spChg chg="mod">
          <ac:chgData name="Hage Doley" userId="2b7922782aaefc81" providerId="LiveId" clId="{82064580-0EDE-4694-B4E9-E0CE570F2936}" dt="2024-12-18T04:50:43.385" v="452" actId="26606"/>
          <ac:spMkLst>
            <pc:docMk/>
            <pc:sldMk cId="3897129629" sldId="271"/>
            <ac:spMk id="2" creationId="{764B37B6-78DE-49A4-D0FA-E8CD36DC5521}"/>
          </ac:spMkLst>
        </pc:spChg>
        <pc:spChg chg="mod">
          <ac:chgData name="Hage Doley" userId="2b7922782aaefc81" providerId="LiveId" clId="{82064580-0EDE-4694-B4E9-E0CE570F2936}" dt="2024-12-18T04:50:43.385" v="452" actId="26606"/>
          <ac:spMkLst>
            <pc:docMk/>
            <pc:sldMk cId="3897129629" sldId="271"/>
            <ac:spMk id="3" creationId="{368A9A41-06E7-147A-E66A-1A4C59464C82}"/>
          </ac:spMkLst>
        </pc:spChg>
        <pc:spChg chg="add">
          <ac:chgData name="Hage Doley" userId="2b7922782aaefc81" providerId="LiveId" clId="{82064580-0EDE-4694-B4E9-E0CE570F2936}" dt="2024-12-18T04:50:43.385" v="452" actId="26606"/>
          <ac:spMkLst>
            <pc:docMk/>
            <pc:sldMk cId="3897129629" sldId="271"/>
            <ac:spMk id="17" creationId="{8A94871E-96FC-4ADE-815B-41A636E34F1A}"/>
          </ac:spMkLst>
        </pc:spChg>
        <pc:spChg chg="add">
          <ac:chgData name="Hage Doley" userId="2b7922782aaefc81" providerId="LiveId" clId="{82064580-0EDE-4694-B4E9-E0CE570F2936}" dt="2024-12-18T04:50:43.385" v="452" actId="26606"/>
          <ac:spMkLst>
            <pc:docMk/>
            <pc:sldMk cId="3897129629" sldId="271"/>
            <ac:spMk id="19" creationId="{3FCFB1DE-0B7E-48CC-BA90-B2AB0889F9D6}"/>
          </ac:spMkLst>
        </pc:spChg>
        <pc:picChg chg="add mod">
          <ac:chgData name="Hage Doley" userId="2b7922782aaefc81" providerId="LiveId" clId="{82064580-0EDE-4694-B4E9-E0CE570F2936}" dt="2024-12-18T04:50:43.385" v="452" actId="26606"/>
          <ac:picMkLst>
            <pc:docMk/>
            <pc:sldMk cId="3897129629" sldId="271"/>
            <ac:picMk id="7" creationId="{5C79E83B-EE05-54DC-9FB1-5B10FFA686D2}"/>
          </ac:picMkLst>
        </pc:picChg>
      </pc:sldChg>
      <pc:sldChg chg="addSp modSp new del mod setBg">
        <pc:chgData name="Hage Doley" userId="2b7922782aaefc81" providerId="LiveId" clId="{82064580-0EDE-4694-B4E9-E0CE570F2936}" dt="2024-12-18T04:39:55.691" v="406" actId="47"/>
        <pc:sldMkLst>
          <pc:docMk/>
          <pc:sldMk cId="4220220120" sldId="271"/>
        </pc:sldMkLst>
      </pc:sldChg>
      <pc:sldChg chg="modSp new mod">
        <pc:chgData name="Hage Doley" userId="2b7922782aaefc81" providerId="LiveId" clId="{82064580-0EDE-4694-B4E9-E0CE570F2936}" dt="2024-12-19T02:39:50.315" v="586" actId="20577"/>
        <pc:sldMkLst>
          <pc:docMk/>
          <pc:sldMk cId="4260557268" sldId="272"/>
        </pc:sldMkLst>
        <pc:spChg chg="mod">
          <ac:chgData name="Hage Doley" userId="2b7922782aaefc81" providerId="LiveId" clId="{82064580-0EDE-4694-B4E9-E0CE570F2936}" dt="2024-12-19T02:39:12.957" v="563" actId="1076"/>
          <ac:spMkLst>
            <pc:docMk/>
            <pc:sldMk cId="4260557268" sldId="272"/>
            <ac:spMk id="2" creationId="{CAF2CAAE-C183-634E-3F7B-047E41A56BA0}"/>
          </ac:spMkLst>
        </pc:spChg>
        <pc:spChg chg="mod">
          <ac:chgData name="Hage Doley" userId="2b7922782aaefc81" providerId="LiveId" clId="{82064580-0EDE-4694-B4E9-E0CE570F2936}" dt="2024-12-19T02:39:50.315" v="586" actId="20577"/>
          <ac:spMkLst>
            <pc:docMk/>
            <pc:sldMk cId="4260557268" sldId="272"/>
            <ac:spMk id="3" creationId="{5540E437-0254-02AA-2770-025B622F3C61}"/>
          </ac:spMkLst>
        </pc:spChg>
      </pc:sldChg>
      <pc:sldChg chg="addSp delSp modSp new mod modAnim">
        <pc:chgData name="Hage Doley" userId="2b7922782aaefc81" providerId="LiveId" clId="{82064580-0EDE-4694-B4E9-E0CE570F2936}" dt="2024-12-20T03:59:56.772" v="766"/>
        <pc:sldMkLst>
          <pc:docMk/>
          <pc:sldMk cId="3975646662" sldId="273"/>
        </pc:sldMkLst>
        <pc:spChg chg="add mod">
          <ac:chgData name="Hage Doley" userId="2b7922782aaefc81" providerId="LiveId" clId="{82064580-0EDE-4694-B4E9-E0CE570F2936}" dt="2024-12-20T03:59:19.254" v="764"/>
          <ac:spMkLst>
            <pc:docMk/>
            <pc:sldMk cId="3975646662" sldId="273"/>
            <ac:spMk id="4" creationId="{BE9A3A09-809E-AADB-4745-F1A4FA41AB16}"/>
          </ac:spMkLst>
        </pc:spChg>
        <pc:spChg chg="add mod">
          <ac:chgData name="Hage Doley" userId="2b7922782aaefc81" providerId="LiveId" clId="{82064580-0EDE-4694-B4E9-E0CE570F2936}" dt="2024-12-20T02:41:00.757" v="717" actId="14100"/>
          <ac:spMkLst>
            <pc:docMk/>
            <pc:sldMk cId="3975646662" sldId="273"/>
            <ac:spMk id="5" creationId="{07D48867-4D8C-56C1-C21F-54E17CC8EF06}"/>
          </ac:spMkLst>
        </pc:spChg>
        <pc:spChg chg="add mod">
          <ac:chgData name="Hage Doley" userId="2b7922782aaefc81" providerId="LiveId" clId="{82064580-0EDE-4694-B4E9-E0CE570F2936}" dt="2024-12-20T02:41:38.449" v="719" actId="14100"/>
          <ac:spMkLst>
            <pc:docMk/>
            <pc:sldMk cId="3975646662" sldId="273"/>
            <ac:spMk id="7" creationId="{7383A904-4282-8BBD-CBBB-5B462DBDCF3B}"/>
          </ac:spMkLst>
        </pc:spChg>
        <pc:spChg chg="add mod">
          <ac:chgData name="Hage Doley" userId="2b7922782aaefc81" providerId="LiveId" clId="{82064580-0EDE-4694-B4E9-E0CE570F2936}" dt="2024-12-20T02:35:31.515" v="679"/>
          <ac:spMkLst>
            <pc:docMk/>
            <pc:sldMk cId="3975646662" sldId="273"/>
            <ac:spMk id="8" creationId="{DE38822D-B001-0E54-7B04-A0D97ABEB905}"/>
          </ac:spMkLst>
        </pc:spChg>
        <pc:spChg chg="add mod">
          <ac:chgData name="Hage Doley" userId="2b7922782aaefc81" providerId="LiveId" clId="{82064580-0EDE-4694-B4E9-E0CE570F2936}" dt="2024-12-20T02:36:23.507" v="685" actId="14100"/>
          <ac:spMkLst>
            <pc:docMk/>
            <pc:sldMk cId="3975646662" sldId="273"/>
            <ac:spMk id="9" creationId="{67ACAC5C-E667-738C-3E54-976435F60854}"/>
          </ac:spMkLst>
        </pc:spChg>
        <pc:spChg chg="add mod">
          <ac:chgData name="Hage Doley" userId="2b7922782aaefc81" providerId="LiveId" clId="{82064580-0EDE-4694-B4E9-E0CE570F2936}" dt="2024-12-20T02:38:00.242" v="692" actId="14100"/>
          <ac:spMkLst>
            <pc:docMk/>
            <pc:sldMk cId="3975646662" sldId="273"/>
            <ac:spMk id="10" creationId="{24083772-719C-38FB-6601-42853C275595}"/>
          </ac:spMkLst>
        </pc:spChg>
        <pc:spChg chg="add mod">
          <ac:chgData name="Hage Doley" userId="2b7922782aaefc81" providerId="LiveId" clId="{82064580-0EDE-4694-B4E9-E0CE570F2936}" dt="2024-12-20T02:39:06.708" v="697"/>
          <ac:spMkLst>
            <pc:docMk/>
            <pc:sldMk cId="3975646662" sldId="273"/>
            <ac:spMk id="11" creationId="{0BD1E68B-197B-FE52-71F8-87270A8F77E8}"/>
          </ac:spMkLst>
        </pc:spChg>
        <pc:spChg chg="add mod">
          <ac:chgData name="Hage Doley" userId="2b7922782aaefc81" providerId="LiveId" clId="{82064580-0EDE-4694-B4E9-E0CE570F2936}" dt="2024-12-20T02:39:37.673" v="702"/>
          <ac:spMkLst>
            <pc:docMk/>
            <pc:sldMk cId="3975646662" sldId="273"/>
            <ac:spMk id="12" creationId="{1BC1753C-867D-022B-A31C-4237D0DADBAF}"/>
          </ac:spMkLst>
        </pc:spChg>
        <pc:spChg chg="add mod">
          <ac:chgData name="Hage Doley" userId="2b7922782aaefc81" providerId="LiveId" clId="{82064580-0EDE-4694-B4E9-E0CE570F2936}" dt="2024-12-20T02:40:13.970" v="707"/>
          <ac:spMkLst>
            <pc:docMk/>
            <pc:sldMk cId="3975646662" sldId="273"/>
            <ac:spMk id="13" creationId="{36B0ACFA-BE70-620A-5C88-FEB7BAFEE4ED}"/>
          </ac:spMkLst>
        </pc:spChg>
        <pc:spChg chg="add mod">
          <ac:chgData name="Hage Doley" userId="2b7922782aaefc81" providerId="LiveId" clId="{82064580-0EDE-4694-B4E9-E0CE570F2936}" dt="2024-12-20T02:40:42.396" v="712"/>
          <ac:spMkLst>
            <pc:docMk/>
            <pc:sldMk cId="3975646662" sldId="273"/>
            <ac:spMk id="14" creationId="{9634E168-2918-83AC-940F-A465957E148A}"/>
          </ac:spMkLst>
        </pc:spChg>
        <pc:cxnChg chg="add mod">
          <ac:chgData name="Hage Doley" userId="2b7922782aaefc81" providerId="LiveId" clId="{82064580-0EDE-4694-B4E9-E0CE570F2936}" dt="2024-12-20T02:59:08.888" v="747" actId="1076"/>
          <ac:cxnSpMkLst>
            <pc:docMk/>
            <pc:sldMk cId="3975646662" sldId="273"/>
            <ac:cxnSpMk id="20" creationId="{21CDD0D4-A1B6-AC1B-D511-3091FFD9EAA2}"/>
          </ac:cxnSpMkLst>
        </pc:cxnChg>
        <pc:cxnChg chg="add mod">
          <ac:chgData name="Hage Doley" userId="2b7922782aaefc81" providerId="LiveId" clId="{82064580-0EDE-4694-B4E9-E0CE570F2936}" dt="2024-12-20T02:59:26.113" v="750" actId="1076"/>
          <ac:cxnSpMkLst>
            <pc:docMk/>
            <pc:sldMk cId="3975646662" sldId="273"/>
            <ac:cxnSpMk id="21" creationId="{EA3BE61C-1399-CC8B-BE1A-4E6B17D23A8D}"/>
          </ac:cxnSpMkLst>
        </pc:cxnChg>
      </pc:sldChg>
      <pc:sldChg chg="addSp delSp modSp new mod setBg">
        <pc:chgData name="Hage Doley" userId="2b7922782aaefc81" providerId="LiveId" clId="{82064580-0EDE-4694-B4E9-E0CE570F2936}" dt="2024-12-20T04:22:03.460" v="833" actId="14100"/>
        <pc:sldMkLst>
          <pc:docMk/>
          <pc:sldMk cId="3418798493" sldId="274"/>
        </pc:sldMkLst>
        <pc:spChg chg="mod">
          <ac:chgData name="Hage Doley" userId="2b7922782aaefc81" providerId="LiveId" clId="{82064580-0EDE-4694-B4E9-E0CE570F2936}" dt="2024-12-20T04:16:12.845" v="789" actId="14100"/>
          <ac:spMkLst>
            <pc:docMk/>
            <pc:sldMk cId="3418798493" sldId="274"/>
            <ac:spMk id="2" creationId="{FC1C342D-1A80-8AD2-D3C1-5C89A6A43CBA}"/>
          </ac:spMkLst>
        </pc:spChg>
        <pc:spChg chg="add mod">
          <ac:chgData name="Hage Doley" userId="2b7922782aaefc81" providerId="LiveId" clId="{82064580-0EDE-4694-B4E9-E0CE570F2936}" dt="2024-12-20T04:15:44.833" v="787" actId="404"/>
          <ac:spMkLst>
            <pc:docMk/>
            <pc:sldMk cId="3418798493" sldId="274"/>
            <ac:spMk id="10" creationId="{6DFBEBF6-67A8-46FA-5BD0-94E807077C3E}"/>
          </ac:spMkLst>
        </pc:spChg>
        <pc:spChg chg="add">
          <ac:chgData name="Hage Doley" userId="2b7922782aaefc81" providerId="LiveId" clId="{82064580-0EDE-4694-B4E9-E0CE570F2936}" dt="2024-12-20T04:14:26.134" v="772" actId="26606"/>
          <ac:spMkLst>
            <pc:docMk/>
            <pc:sldMk cId="3418798493" sldId="274"/>
            <ac:spMk id="15" creationId="{1A95671B-3CC6-4792-9114-B74FAEA224E6}"/>
          </ac:spMkLst>
        </pc:spChg>
        <pc:spChg chg="add mod">
          <ac:chgData name="Hage Doley" userId="2b7922782aaefc81" providerId="LiveId" clId="{82064580-0EDE-4694-B4E9-E0CE570F2936}" dt="2024-12-20T04:22:03.460" v="833" actId="14100"/>
          <ac:spMkLst>
            <pc:docMk/>
            <pc:sldMk cId="3418798493" sldId="274"/>
            <ac:spMk id="18" creationId="{B5C974D8-25E7-A738-FC59-4644B1328717}"/>
          </ac:spMkLst>
        </pc:spChg>
        <pc:graphicFrameChg chg="add mod ord modGraphic">
          <ac:chgData name="Hage Doley" userId="2b7922782aaefc81" providerId="LiveId" clId="{82064580-0EDE-4694-B4E9-E0CE570F2936}" dt="2024-12-20T04:17:24.918" v="794"/>
          <ac:graphicFrameMkLst>
            <pc:docMk/>
            <pc:sldMk cId="3418798493" sldId="274"/>
            <ac:graphicFrameMk id="9" creationId="{A5D3C99E-F583-D7B2-8EDF-43DD212B9C60}"/>
          </ac:graphicFrameMkLst>
        </pc:graphicFrameChg>
        <pc:graphicFrameChg chg="add mod modGraphic">
          <ac:chgData name="Hage Doley" userId="2b7922782aaefc81" providerId="LiveId" clId="{82064580-0EDE-4694-B4E9-E0CE570F2936}" dt="2024-12-20T04:21:20.555" v="829" actId="1076"/>
          <ac:graphicFrameMkLst>
            <pc:docMk/>
            <pc:sldMk cId="3418798493" sldId="274"/>
            <ac:graphicFrameMk id="16" creationId="{EB880161-D341-4BFF-660B-3E61F1F3B708}"/>
          </ac:graphicFrameMkLst>
        </pc:graphicFrameChg>
      </pc:sldChg>
      <pc:sldChg chg="addSp delSp modSp new mod setBg">
        <pc:chgData name="Hage Doley" userId="2b7922782aaefc81" providerId="LiveId" clId="{82064580-0EDE-4694-B4E9-E0CE570F2936}" dt="2024-12-20T04:28:26.326" v="876" actId="14100"/>
        <pc:sldMkLst>
          <pc:docMk/>
          <pc:sldMk cId="239428990" sldId="275"/>
        </pc:sldMkLst>
        <pc:spChg chg="mod">
          <ac:chgData name="Hage Doley" userId="2b7922782aaefc81" providerId="LiveId" clId="{82064580-0EDE-4694-B4E9-E0CE570F2936}" dt="2024-12-20T04:23:07.118" v="836" actId="26606"/>
          <ac:spMkLst>
            <pc:docMk/>
            <pc:sldMk cId="239428990" sldId="275"/>
            <ac:spMk id="2" creationId="{3B810930-1912-1F47-01DB-4A97AC3AE56C}"/>
          </ac:spMkLst>
        </pc:spChg>
        <pc:spChg chg="add mod">
          <ac:chgData name="Hage Doley" userId="2b7922782aaefc81" providerId="LiveId" clId="{82064580-0EDE-4694-B4E9-E0CE570F2936}" dt="2024-12-20T04:28:26.326" v="876" actId="14100"/>
          <ac:spMkLst>
            <pc:docMk/>
            <pc:sldMk cId="239428990" sldId="275"/>
            <ac:spMk id="8" creationId="{128A15D8-D49D-9F30-3259-D3ABA6ABD2B8}"/>
          </ac:spMkLst>
        </pc:spChg>
        <pc:spChg chg="add">
          <ac:chgData name="Hage Doley" userId="2b7922782aaefc81" providerId="LiveId" clId="{82064580-0EDE-4694-B4E9-E0CE570F2936}" dt="2024-12-20T04:23:07.118" v="836" actId="26606"/>
          <ac:spMkLst>
            <pc:docMk/>
            <pc:sldMk cId="239428990" sldId="275"/>
            <ac:spMk id="9" creationId="{6D1A2CED-DA9B-4CCF-8215-CFC65FE71603}"/>
          </ac:spMkLst>
        </pc:spChg>
        <pc:spChg chg="add">
          <ac:chgData name="Hage Doley" userId="2b7922782aaefc81" providerId="LiveId" clId="{82064580-0EDE-4694-B4E9-E0CE570F2936}" dt="2024-12-20T04:23:07.118" v="836" actId="26606"/>
          <ac:spMkLst>
            <pc:docMk/>
            <pc:sldMk cId="239428990" sldId="275"/>
            <ac:spMk id="11" creationId="{562DFC44-A40C-4573-9230-B3EDB3EC8EEB}"/>
          </ac:spMkLst>
        </pc:spChg>
        <pc:spChg chg="add">
          <ac:chgData name="Hage Doley" userId="2b7922782aaefc81" providerId="LiveId" clId="{82064580-0EDE-4694-B4E9-E0CE570F2936}" dt="2024-12-20T04:23:07.118" v="836" actId="26606"/>
          <ac:spMkLst>
            <pc:docMk/>
            <pc:sldMk cId="239428990" sldId="275"/>
            <ac:spMk id="13" creationId="{15589D35-CF9F-4DE9-A792-8571A09E9BC9}"/>
          </ac:spMkLst>
        </pc:spChg>
        <pc:graphicFrameChg chg="add mod modGraphic">
          <ac:chgData name="Hage Doley" userId="2b7922782aaefc81" providerId="LiveId" clId="{82064580-0EDE-4694-B4E9-E0CE570F2936}" dt="2024-12-20T04:23:26.384" v="838" actId="1076"/>
          <ac:graphicFrameMkLst>
            <pc:docMk/>
            <pc:sldMk cId="239428990" sldId="275"/>
            <ac:graphicFrameMk id="4" creationId="{29B7DBEA-6D37-7E19-C8C6-C58FE0333092}"/>
          </ac:graphicFrameMkLst>
        </pc:graphicFrameChg>
        <pc:graphicFrameChg chg="add mod">
          <ac:chgData name="Hage Doley" userId="2b7922782aaefc81" providerId="LiveId" clId="{82064580-0EDE-4694-B4E9-E0CE570F2936}" dt="2024-12-20T04:27:11.212" v="871" actId="1076"/>
          <ac:graphicFrameMkLst>
            <pc:docMk/>
            <pc:sldMk cId="239428990" sldId="275"/>
            <ac:graphicFrameMk id="6" creationId="{8A6BF1F7-C28F-185B-C1E9-2C5C0478B7E4}"/>
          </ac:graphicFrameMkLst>
        </pc:graphicFrameChg>
      </pc:sldChg>
      <pc:sldChg chg="addSp delSp modSp new del mod setBg">
        <pc:chgData name="Hage Doley" userId="2b7922782aaefc81" providerId="LiveId" clId="{82064580-0EDE-4694-B4E9-E0CE570F2936}" dt="2024-12-20T04:28:00.429" v="875" actId="47"/>
        <pc:sldMkLst>
          <pc:docMk/>
          <pc:sldMk cId="507396318" sldId="276"/>
        </pc:sldMkLst>
      </pc:sldChg>
      <pc:sldChg chg="new del">
        <pc:chgData name="Hage Doley" userId="2b7922782aaefc81" providerId="LiveId" clId="{82064580-0EDE-4694-B4E9-E0CE570F2936}" dt="2024-12-20T04:37:43.581" v="930" actId="47"/>
        <pc:sldMkLst>
          <pc:docMk/>
          <pc:sldMk cId="1285577687" sldId="276"/>
        </pc:sldMkLst>
      </pc:sldChg>
      <pc:sldChg chg="add del">
        <pc:chgData name="Hage Doley" userId="2b7922782aaefc81" providerId="LiveId" clId="{82064580-0EDE-4694-B4E9-E0CE570F2936}" dt="2024-12-20T04:36:44.948" v="926" actId="47"/>
        <pc:sldMkLst>
          <pc:docMk/>
          <pc:sldMk cId="975813187" sldId="277"/>
        </pc:sldMkLst>
      </pc:sldChg>
      <pc:sldChg chg="addSp delSp modSp add mod modAnim">
        <pc:chgData name="Hage Doley" userId="2b7922782aaefc81" providerId="LiveId" clId="{82064580-0EDE-4694-B4E9-E0CE570F2936}" dt="2024-12-20T04:40:48.023" v="949" actId="122"/>
        <pc:sldMkLst>
          <pc:docMk/>
          <pc:sldMk cId="1140055741" sldId="277"/>
        </pc:sldMkLst>
        <pc:spChg chg="mod">
          <ac:chgData name="Hage Doley" userId="2b7922782aaefc81" providerId="LiveId" clId="{82064580-0EDE-4694-B4E9-E0CE570F2936}" dt="2024-12-20T04:40:48.023" v="949" actId="122"/>
          <ac:spMkLst>
            <pc:docMk/>
            <pc:sldMk cId="1140055741" sldId="277"/>
            <ac:spMk id="2" creationId="{0675E339-2D5B-FCBB-A16A-2D9FB5359C1E}"/>
          </ac:spMkLst>
        </pc:spChg>
        <pc:spChg chg="mod">
          <ac:chgData name="Hage Doley" userId="2b7922782aaefc81" providerId="LiveId" clId="{82064580-0EDE-4694-B4E9-E0CE570F2936}" dt="2024-12-20T04:37:56.596" v="931" actId="6549"/>
          <ac:spMkLst>
            <pc:docMk/>
            <pc:sldMk cId="1140055741" sldId="277"/>
            <ac:spMk id="3" creationId="{0E1FB82E-49F1-92D3-4AEC-DFC41C6F4EBB}"/>
          </ac:spMkLst>
        </pc:spChg>
        <pc:spChg chg="add mod">
          <ac:chgData name="Hage Doley" userId="2b7922782aaefc81" providerId="LiveId" clId="{82064580-0EDE-4694-B4E9-E0CE570F2936}" dt="2024-12-20T04:39:22.526" v="946" actId="403"/>
          <ac:spMkLst>
            <pc:docMk/>
            <pc:sldMk cId="1140055741" sldId="277"/>
            <ac:spMk id="5" creationId="{EEDBDA77-2187-536A-2B7F-3F57B4475FB6}"/>
          </ac:spMkLst>
        </pc:spChg>
      </pc:sldChg>
      <pc:sldChg chg="addSp modSp new del mod">
        <pc:chgData name="Hage Doley" userId="2b7922782aaefc81" providerId="LiveId" clId="{82064580-0EDE-4694-B4E9-E0CE570F2936}" dt="2024-12-20T04:36:30.479" v="924" actId="2696"/>
        <pc:sldMkLst>
          <pc:docMk/>
          <pc:sldMk cId="2922104398" sldId="277"/>
        </pc:sldMkLst>
      </pc:sldChg>
      <pc:sldChg chg="add del">
        <pc:chgData name="Hage Doley" userId="2b7922782aaefc81" providerId="LiveId" clId="{82064580-0EDE-4694-B4E9-E0CE570F2936}" dt="2024-12-20T04:37:32.705" v="928" actId="47"/>
        <pc:sldMkLst>
          <pc:docMk/>
          <pc:sldMk cId="3463509799" sldId="277"/>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91D403-BA2D-AE9D-47D9-96F3D8130C6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25090FF9-9845-8956-6541-196E7B77981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BA92F256-B4A6-1947-C37E-8C9F62721661}"/>
              </a:ext>
            </a:extLst>
          </p:cNvPr>
          <p:cNvSpPr>
            <a:spLocks noGrp="1"/>
          </p:cNvSpPr>
          <p:nvPr>
            <p:ph type="dt" sz="half" idx="10"/>
          </p:nvPr>
        </p:nvSpPr>
        <p:spPr/>
        <p:txBody>
          <a:bodyPr/>
          <a:lstStyle/>
          <a:p>
            <a:fld id="{E2E3415D-8E45-4347-B325-09F64BE743F7}" type="datetimeFigureOut">
              <a:rPr lang="en-IN" smtClean="0"/>
              <a:t>22-12-2024</a:t>
            </a:fld>
            <a:endParaRPr lang="en-IN"/>
          </a:p>
        </p:txBody>
      </p:sp>
      <p:sp>
        <p:nvSpPr>
          <p:cNvPr id="5" name="Footer Placeholder 4">
            <a:extLst>
              <a:ext uri="{FF2B5EF4-FFF2-40B4-BE49-F238E27FC236}">
                <a16:creationId xmlns:a16="http://schemas.microsoft.com/office/drawing/2014/main" id="{24CA8585-F673-EACC-5D9E-39D9328A7DA3}"/>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4580495D-9A07-E6D9-EF54-FFCC88FA685E}"/>
              </a:ext>
            </a:extLst>
          </p:cNvPr>
          <p:cNvSpPr>
            <a:spLocks noGrp="1"/>
          </p:cNvSpPr>
          <p:nvPr>
            <p:ph type="sldNum" sz="quarter" idx="12"/>
          </p:nvPr>
        </p:nvSpPr>
        <p:spPr/>
        <p:txBody>
          <a:bodyPr/>
          <a:lstStyle/>
          <a:p>
            <a:fld id="{4299C779-3380-44EE-ABB3-3BFA005C9555}" type="slidenum">
              <a:rPr lang="en-IN" smtClean="0"/>
              <a:t>‹#›</a:t>
            </a:fld>
            <a:endParaRPr lang="en-IN"/>
          </a:p>
        </p:txBody>
      </p:sp>
    </p:spTree>
    <p:extLst>
      <p:ext uri="{BB962C8B-B14F-4D97-AF65-F5344CB8AC3E}">
        <p14:creationId xmlns:p14="http://schemas.microsoft.com/office/powerpoint/2010/main" val="17070355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935262-B19F-9212-4C08-62983A628056}"/>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035332AD-FF82-67F4-A5C8-6C332EC52CD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4F3B41DE-7EE0-5BB4-20C6-0EE81070F347}"/>
              </a:ext>
            </a:extLst>
          </p:cNvPr>
          <p:cNvSpPr>
            <a:spLocks noGrp="1"/>
          </p:cNvSpPr>
          <p:nvPr>
            <p:ph type="dt" sz="half" idx="10"/>
          </p:nvPr>
        </p:nvSpPr>
        <p:spPr/>
        <p:txBody>
          <a:bodyPr/>
          <a:lstStyle/>
          <a:p>
            <a:fld id="{E2E3415D-8E45-4347-B325-09F64BE743F7}" type="datetimeFigureOut">
              <a:rPr lang="en-IN" smtClean="0"/>
              <a:t>22-12-2024</a:t>
            </a:fld>
            <a:endParaRPr lang="en-IN"/>
          </a:p>
        </p:txBody>
      </p:sp>
      <p:sp>
        <p:nvSpPr>
          <p:cNvPr id="5" name="Footer Placeholder 4">
            <a:extLst>
              <a:ext uri="{FF2B5EF4-FFF2-40B4-BE49-F238E27FC236}">
                <a16:creationId xmlns:a16="http://schemas.microsoft.com/office/drawing/2014/main" id="{756A2929-3DD3-EDB4-1FDD-FCBF5E47E125}"/>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5A293621-BA5A-4106-67E0-CA318EAAF8C6}"/>
              </a:ext>
            </a:extLst>
          </p:cNvPr>
          <p:cNvSpPr>
            <a:spLocks noGrp="1"/>
          </p:cNvSpPr>
          <p:nvPr>
            <p:ph type="sldNum" sz="quarter" idx="12"/>
          </p:nvPr>
        </p:nvSpPr>
        <p:spPr/>
        <p:txBody>
          <a:bodyPr/>
          <a:lstStyle/>
          <a:p>
            <a:fld id="{4299C779-3380-44EE-ABB3-3BFA005C9555}" type="slidenum">
              <a:rPr lang="en-IN" smtClean="0"/>
              <a:t>‹#›</a:t>
            </a:fld>
            <a:endParaRPr lang="en-IN"/>
          </a:p>
        </p:txBody>
      </p:sp>
    </p:spTree>
    <p:extLst>
      <p:ext uri="{BB962C8B-B14F-4D97-AF65-F5344CB8AC3E}">
        <p14:creationId xmlns:p14="http://schemas.microsoft.com/office/powerpoint/2010/main" val="26710169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5B904A-2CDC-95D7-40E9-4FB17E0A604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667CE4C8-E3A4-D3F7-5F58-C81C159B15C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2022C99-0F33-8188-B574-162B17C9D242}"/>
              </a:ext>
            </a:extLst>
          </p:cNvPr>
          <p:cNvSpPr>
            <a:spLocks noGrp="1"/>
          </p:cNvSpPr>
          <p:nvPr>
            <p:ph type="dt" sz="half" idx="10"/>
          </p:nvPr>
        </p:nvSpPr>
        <p:spPr/>
        <p:txBody>
          <a:bodyPr/>
          <a:lstStyle/>
          <a:p>
            <a:fld id="{E2E3415D-8E45-4347-B325-09F64BE743F7}" type="datetimeFigureOut">
              <a:rPr lang="en-IN" smtClean="0"/>
              <a:t>22-12-2024</a:t>
            </a:fld>
            <a:endParaRPr lang="en-IN"/>
          </a:p>
        </p:txBody>
      </p:sp>
      <p:sp>
        <p:nvSpPr>
          <p:cNvPr id="5" name="Footer Placeholder 4">
            <a:extLst>
              <a:ext uri="{FF2B5EF4-FFF2-40B4-BE49-F238E27FC236}">
                <a16:creationId xmlns:a16="http://schemas.microsoft.com/office/drawing/2014/main" id="{5167A3D2-D84C-AC1E-710B-E982A23208EF}"/>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48EEFC82-0B0D-7D15-D636-EC06C79FD3C8}"/>
              </a:ext>
            </a:extLst>
          </p:cNvPr>
          <p:cNvSpPr>
            <a:spLocks noGrp="1"/>
          </p:cNvSpPr>
          <p:nvPr>
            <p:ph type="sldNum" sz="quarter" idx="12"/>
          </p:nvPr>
        </p:nvSpPr>
        <p:spPr/>
        <p:txBody>
          <a:bodyPr/>
          <a:lstStyle/>
          <a:p>
            <a:fld id="{4299C779-3380-44EE-ABB3-3BFA005C9555}" type="slidenum">
              <a:rPr lang="en-IN" smtClean="0"/>
              <a:t>‹#›</a:t>
            </a:fld>
            <a:endParaRPr lang="en-IN"/>
          </a:p>
        </p:txBody>
      </p:sp>
    </p:spTree>
    <p:extLst>
      <p:ext uri="{BB962C8B-B14F-4D97-AF65-F5344CB8AC3E}">
        <p14:creationId xmlns:p14="http://schemas.microsoft.com/office/powerpoint/2010/main" val="17876882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A04FB7-F410-11D7-5065-36FC84C8AE04}"/>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9F4A3EE4-C55E-8B0A-5D95-6424A77759D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4E75F9A8-B73C-DF06-A4A8-C898AB79ADA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014E042F-947A-9FA7-BD8E-0FD276E68875}"/>
              </a:ext>
            </a:extLst>
          </p:cNvPr>
          <p:cNvSpPr>
            <a:spLocks noGrp="1"/>
          </p:cNvSpPr>
          <p:nvPr>
            <p:ph type="dt" sz="half" idx="10"/>
          </p:nvPr>
        </p:nvSpPr>
        <p:spPr/>
        <p:txBody>
          <a:bodyPr/>
          <a:lstStyle/>
          <a:p>
            <a:fld id="{E2E3415D-8E45-4347-B325-09F64BE743F7}" type="datetimeFigureOut">
              <a:rPr lang="en-IN" smtClean="0"/>
              <a:t>22-12-2024</a:t>
            </a:fld>
            <a:endParaRPr lang="en-IN"/>
          </a:p>
        </p:txBody>
      </p:sp>
      <p:sp>
        <p:nvSpPr>
          <p:cNvPr id="6" name="Footer Placeholder 5">
            <a:extLst>
              <a:ext uri="{FF2B5EF4-FFF2-40B4-BE49-F238E27FC236}">
                <a16:creationId xmlns:a16="http://schemas.microsoft.com/office/drawing/2014/main" id="{D1D6F897-A081-C64C-AD88-109EEE56D5FF}"/>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A821F6B2-009D-384B-1F02-B13C341B0EDA}"/>
              </a:ext>
            </a:extLst>
          </p:cNvPr>
          <p:cNvSpPr>
            <a:spLocks noGrp="1"/>
          </p:cNvSpPr>
          <p:nvPr>
            <p:ph type="sldNum" sz="quarter" idx="12"/>
          </p:nvPr>
        </p:nvSpPr>
        <p:spPr/>
        <p:txBody>
          <a:bodyPr/>
          <a:lstStyle/>
          <a:p>
            <a:fld id="{4299C779-3380-44EE-ABB3-3BFA005C9555}" type="slidenum">
              <a:rPr lang="en-IN" smtClean="0"/>
              <a:t>‹#›</a:t>
            </a:fld>
            <a:endParaRPr lang="en-IN"/>
          </a:p>
        </p:txBody>
      </p:sp>
    </p:spTree>
    <p:extLst>
      <p:ext uri="{BB962C8B-B14F-4D97-AF65-F5344CB8AC3E}">
        <p14:creationId xmlns:p14="http://schemas.microsoft.com/office/powerpoint/2010/main" val="40389833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30A2B0-F03F-1BA9-7FF1-2268455BCFEA}"/>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4FBBFC43-303C-359B-0CF4-13322B938EB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5C274A4-9308-AEB4-E620-C492C47E914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5B8B60BF-EE9C-1F50-8C1C-DEF594F0D6B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72CB429-4044-B0FB-B512-B718028BCD9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0FBCE03A-9B3C-C892-F352-00D747DDE37D}"/>
              </a:ext>
            </a:extLst>
          </p:cNvPr>
          <p:cNvSpPr>
            <a:spLocks noGrp="1"/>
          </p:cNvSpPr>
          <p:nvPr>
            <p:ph type="dt" sz="half" idx="10"/>
          </p:nvPr>
        </p:nvSpPr>
        <p:spPr/>
        <p:txBody>
          <a:bodyPr/>
          <a:lstStyle/>
          <a:p>
            <a:fld id="{E2E3415D-8E45-4347-B325-09F64BE743F7}" type="datetimeFigureOut">
              <a:rPr lang="en-IN" smtClean="0"/>
              <a:t>22-12-2024</a:t>
            </a:fld>
            <a:endParaRPr lang="en-IN"/>
          </a:p>
        </p:txBody>
      </p:sp>
      <p:sp>
        <p:nvSpPr>
          <p:cNvPr id="8" name="Footer Placeholder 7">
            <a:extLst>
              <a:ext uri="{FF2B5EF4-FFF2-40B4-BE49-F238E27FC236}">
                <a16:creationId xmlns:a16="http://schemas.microsoft.com/office/drawing/2014/main" id="{F0630450-80A2-E49C-756D-65EA531EDB4F}"/>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0618CA23-C016-8EDC-FBA2-63C536C1BF13}"/>
              </a:ext>
            </a:extLst>
          </p:cNvPr>
          <p:cNvSpPr>
            <a:spLocks noGrp="1"/>
          </p:cNvSpPr>
          <p:nvPr>
            <p:ph type="sldNum" sz="quarter" idx="12"/>
          </p:nvPr>
        </p:nvSpPr>
        <p:spPr/>
        <p:txBody>
          <a:bodyPr/>
          <a:lstStyle/>
          <a:p>
            <a:fld id="{4299C779-3380-44EE-ABB3-3BFA005C9555}" type="slidenum">
              <a:rPr lang="en-IN" smtClean="0"/>
              <a:t>‹#›</a:t>
            </a:fld>
            <a:endParaRPr lang="en-IN"/>
          </a:p>
        </p:txBody>
      </p:sp>
    </p:spTree>
    <p:extLst>
      <p:ext uri="{BB962C8B-B14F-4D97-AF65-F5344CB8AC3E}">
        <p14:creationId xmlns:p14="http://schemas.microsoft.com/office/powerpoint/2010/main" val="11425678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52FD73-799C-9962-9ADC-4FD2B9A054A5}"/>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560564E4-1B53-0052-3FEB-DEBECE0B76E9}"/>
              </a:ext>
            </a:extLst>
          </p:cNvPr>
          <p:cNvSpPr>
            <a:spLocks noGrp="1"/>
          </p:cNvSpPr>
          <p:nvPr>
            <p:ph type="dt" sz="half" idx="10"/>
          </p:nvPr>
        </p:nvSpPr>
        <p:spPr/>
        <p:txBody>
          <a:bodyPr/>
          <a:lstStyle/>
          <a:p>
            <a:fld id="{E2E3415D-8E45-4347-B325-09F64BE743F7}" type="datetimeFigureOut">
              <a:rPr lang="en-IN" smtClean="0"/>
              <a:t>22-12-2024</a:t>
            </a:fld>
            <a:endParaRPr lang="en-IN"/>
          </a:p>
        </p:txBody>
      </p:sp>
      <p:sp>
        <p:nvSpPr>
          <p:cNvPr id="4" name="Footer Placeholder 3">
            <a:extLst>
              <a:ext uri="{FF2B5EF4-FFF2-40B4-BE49-F238E27FC236}">
                <a16:creationId xmlns:a16="http://schemas.microsoft.com/office/drawing/2014/main" id="{858D1FB4-82AC-762D-BA54-F437F76620AD}"/>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1AA145D4-B38D-1922-83F2-4BD8951556BB}"/>
              </a:ext>
            </a:extLst>
          </p:cNvPr>
          <p:cNvSpPr>
            <a:spLocks noGrp="1"/>
          </p:cNvSpPr>
          <p:nvPr>
            <p:ph type="sldNum" sz="quarter" idx="12"/>
          </p:nvPr>
        </p:nvSpPr>
        <p:spPr/>
        <p:txBody>
          <a:bodyPr/>
          <a:lstStyle/>
          <a:p>
            <a:fld id="{4299C779-3380-44EE-ABB3-3BFA005C9555}" type="slidenum">
              <a:rPr lang="en-IN" smtClean="0"/>
              <a:t>‹#›</a:t>
            </a:fld>
            <a:endParaRPr lang="en-IN"/>
          </a:p>
        </p:txBody>
      </p:sp>
    </p:spTree>
    <p:extLst>
      <p:ext uri="{BB962C8B-B14F-4D97-AF65-F5344CB8AC3E}">
        <p14:creationId xmlns:p14="http://schemas.microsoft.com/office/powerpoint/2010/main" val="16563728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9CB0339-0FE4-9711-FB76-66BC2C06B467}"/>
              </a:ext>
            </a:extLst>
          </p:cNvPr>
          <p:cNvSpPr>
            <a:spLocks noGrp="1"/>
          </p:cNvSpPr>
          <p:nvPr>
            <p:ph type="dt" sz="half" idx="10"/>
          </p:nvPr>
        </p:nvSpPr>
        <p:spPr/>
        <p:txBody>
          <a:bodyPr/>
          <a:lstStyle/>
          <a:p>
            <a:fld id="{E2E3415D-8E45-4347-B325-09F64BE743F7}" type="datetimeFigureOut">
              <a:rPr lang="en-IN" smtClean="0"/>
              <a:t>22-12-2024</a:t>
            </a:fld>
            <a:endParaRPr lang="en-IN"/>
          </a:p>
        </p:txBody>
      </p:sp>
      <p:sp>
        <p:nvSpPr>
          <p:cNvPr id="3" name="Footer Placeholder 2">
            <a:extLst>
              <a:ext uri="{FF2B5EF4-FFF2-40B4-BE49-F238E27FC236}">
                <a16:creationId xmlns:a16="http://schemas.microsoft.com/office/drawing/2014/main" id="{FEB71F51-1960-EE83-4124-05E5A9F4652C}"/>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4770E723-8763-17CC-66B8-40A3DDC1B75A}"/>
              </a:ext>
            </a:extLst>
          </p:cNvPr>
          <p:cNvSpPr>
            <a:spLocks noGrp="1"/>
          </p:cNvSpPr>
          <p:nvPr>
            <p:ph type="sldNum" sz="quarter" idx="12"/>
          </p:nvPr>
        </p:nvSpPr>
        <p:spPr/>
        <p:txBody>
          <a:bodyPr/>
          <a:lstStyle/>
          <a:p>
            <a:fld id="{4299C779-3380-44EE-ABB3-3BFA005C9555}" type="slidenum">
              <a:rPr lang="en-IN" smtClean="0"/>
              <a:t>‹#›</a:t>
            </a:fld>
            <a:endParaRPr lang="en-IN"/>
          </a:p>
        </p:txBody>
      </p:sp>
    </p:spTree>
    <p:extLst>
      <p:ext uri="{BB962C8B-B14F-4D97-AF65-F5344CB8AC3E}">
        <p14:creationId xmlns:p14="http://schemas.microsoft.com/office/powerpoint/2010/main" val="15407231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FE36D1-408A-1DE7-9463-999E7668215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EAC8EED6-15D1-DE0A-436C-B570824B12A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A4AEE478-7AFD-7A6F-EE74-6767A463A7F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6DCE6D5-A124-6A06-D7A6-C1492F6C2793}"/>
              </a:ext>
            </a:extLst>
          </p:cNvPr>
          <p:cNvSpPr>
            <a:spLocks noGrp="1"/>
          </p:cNvSpPr>
          <p:nvPr>
            <p:ph type="dt" sz="half" idx="10"/>
          </p:nvPr>
        </p:nvSpPr>
        <p:spPr/>
        <p:txBody>
          <a:bodyPr/>
          <a:lstStyle/>
          <a:p>
            <a:fld id="{E2E3415D-8E45-4347-B325-09F64BE743F7}" type="datetimeFigureOut">
              <a:rPr lang="en-IN" smtClean="0"/>
              <a:t>22-12-2024</a:t>
            </a:fld>
            <a:endParaRPr lang="en-IN"/>
          </a:p>
        </p:txBody>
      </p:sp>
      <p:sp>
        <p:nvSpPr>
          <p:cNvPr id="6" name="Footer Placeholder 5">
            <a:extLst>
              <a:ext uri="{FF2B5EF4-FFF2-40B4-BE49-F238E27FC236}">
                <a16:creationId xmlns:a16="http://schemas.microsoft.com/office/drawing/2014/main" id="{E5691B27-0CAA-FFB8-71DB-1362B07C4F0E}"/>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1B9ED538-A400-B8DB-6EC4-AB94B152B344}"/>
              </a:ext>
            </a:extLst>
          </p:cNvPr>
          <p:cNvSpPr>
            <a:spLocks noGrp="1"/>
          </p:cNvSpPr>
          <p:nvPr>
            <p:ph type="sldNum" sz="quarter" idx="12"/>
          </p:nvPr>
        </p:nvSpPr>
        <p:spPr/>
        <p:txBody>
          <a:bodyPr/>
          <a:lstStyle/>
          <a:p>
            <a:fld id="{4299C779-3380-44EE-ABB3-3BFA005C9555}" type="slidenum">
              <a:rPr lang="en-IN" smtClean="0"/>
              <a:t>‹#›</a:t>
            </a:fld>
            <a:endParaRPr lang="en-IN"/>
          </a:p>
        </p:txBody>
      </p:sp>
    </p:spTree>
    <p:extLst>
      <p:ext uri="{BB962C8B-B14F-4D97-AF65-F5344CB8AC3E}">
        <p14:creationId xmlns:p14="http://schemas.microsoft.com/office/powerpoint/2010/main" val="24904897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542E15-3426-EEFB-06E0-726706227BA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97E0993A-E93D-4A25-9139-45836C18E9A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87B2C48E-DBFA-C95B-C3B1-DBC7F560D9F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E2A3EF5-DE9B-9159-5C71-785B4ABD9EBA}"/>
              </a:ext>
            </a:extLst>
          </p:cNvPr>
          <p:cNvSpPr>
            <a:spLocks noGrp="1"/>
          </p:cNvSpPr>
          <p:nvPr>
            <p:ph type="dt" sz="half" idx="10"/>
          </p:nvPr>
        </p:nvSpPr>
        <p:spPr/>
        <p:txBody>
          <a:bodyPr/>
          <a:lstStyle/>
          <a:p>
            <a:fld id="{E2E3415D-8E45-4347-B325-09F64BE743F7}" type="datetimeFigureOut">
              <a:rPr lang="en-IN" smtClean="0"/>
              <a:t>22-12-2024</a:t>
            </a:fld>
            <a:endParaRPr lang="en-IN"/>
          </a:p>
        </p:txBody>
      </p:sp>
      <p:sp>
        <p:nvSpPr>
          <p:cNvPr id="6" name="Footer Placeholder 5">
            <a:extLst>
              <a:ext uri="{FF2B5EF4-FFF2-40B4-BE49-F238E27FC236}">
                <a16:creationId xmlns:a16="http://schemas.microsoft.com/office/drawing/2014/main" id="{02F34FD3-AE59-881B-9E8B-61B053CB7FD4}"/>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7DD2F2EF-2456-3AD8-DBC1-0FB71888B3EE}"/>
              </a:ext>
            </a:extLst>
          </p:cNvPr>
          <p:cNvSpPr>
            <a:spLocks noGrp="1"/>
          </p:cNvSpPr>
          <p:nvPr>
            <p:ph type="sldNum" sz="quarter" idx="12"/>
          </p:nvPr>
        </p:nvSpPr>
        <p:spPr/>
        <p:txBody>
          <a:bodyPr/>
          <a:lstStyle/>
          <a:p>
            <a:fld id="{4299C779-3380-44EE-ABB3-3BFA005C9555}" type="slidenum">
              <a:rPr lang="en-IN" smtClean="0"/>
              <a:t>‹#›</a:t>
            </a:fld>
            <a:endParaRPr lang="en-IN"/>
          </a:p>
        </p:txBody>
      </p:sp>
    </p:spTree>
    <p:extLst>
      <p:ext uri="{BB962C8B-B14F-4D97-AF65-F5344CB8AC3E}">
        <p14:creationId xmlns:p14="http://schemas.microsoft.com/office/powerpoint/2010/main" val="38858173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2F488A-582A-BC4B-44FA-4BF9EEBC6EBF}"/>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E076348B-413F-3E66-5848-857601A9003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B1C2B75E-DCBB-8669-3E4A-661BB5809B76}"/>
              </a:ext>
            </a:extLst>
          </p:cNvPr>
          <p:cNvSpPr>
            <a:spLocks noGrp="1"/>
          </p:cNvSpPr>
          <p:nvPr>
            <p:ph type="dt" sz="half" idx="10"/>
          </p:nvPr>
        </p:nvSpPr>
        <p:spPr/>
        <p:txBody>
          <a:bodyPr/>
          <a:lstStyle/>
          <a:p>
            <a:fld id="{E2E3415D-8E45-4347-B325-09F64BE743F7}" type="datetimeFigureOut">
              <a:rPr lang="en-IN" smtClean="0"/>
              <a:t>22-12-2024</a:t>
            </a:fld>
            <a:endParaRPr lang="en-IN"/>
          </a:p>
        </p:txBody>
      </p:sp>
      <p:sp>
        <p:nvSpPr>
          <p:cNvPr id="5" name="Footer Placeholder 4">
            <a:extLst>
              <a:ext uri="{FF2B5EF4-FFF2-40B4-BE49-F238E27FC236}">
                <a16:creationId xmlns:a16="http://schemas.microsoft.com/office/drawing/2014/main" id="{D61AEC11-5A76-4AB5-AA90-5FBC5D533B93}"/>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CFFF0D2B-772F-C8B3-30F4-66111C9FF8FB}"/>
              </a:ext>
            </a:extLst>
          </p:cNvPr>
          <p:cNvSpPr>
            <a:spLocks noGrp="1"/>
          </p:cNvSpPr>
          <p:nvPr>
            <p:ph type="sldNum" sz="quarter" idx="12"/>
          </p:nvPr>
        </p:nvSpPr>
        <p:spPr/>
        <p:txBody>
          <a:bodyPr/>
          <a:lstStyle/>
          <a:p>
            <a:fld id="{4299C779-3380-44EE-ABB3-3BFA005C9555}" type="slidenum">
              <a:rPr lang="en-IN" smtClean="0"/>
              <a:t>‹#›</a:t>
            </a:fld>
            <a:endParaRPr lang="en-IN"/>
          </a:p>
        </p:txBody>
      </p:sp>
    </p:spTree>
    <p:extLst>
      <p:ext uri="{BB962C8B-B14F-4D97-AF65-F5344CB8AC3E}">
        <p14:creationId xmlns:p14="http://schemas.microsoft.com/office/powerpoint/2010/main" val="20708760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B97D7F5-65E2-23D5-3D45-3B13CAAF946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5050E7C1-BA2F-DD67-9C52-C765941B3FC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2DFC6F6-0C6C-A02D-F2A7-CAF1B0CB6BBB}"/>
              </a:ext>
            </a:extLst>
          </p:cNvPr>
          <p:cNvSpPr>
            <a:spLocks noGrp="1"/>
          </p:cNvSpPr>
          <p:nvPr>
            <p:ph type="dt" sz="half" idx="10"/>
          </p:nvPr>
        </p:nvSpPr>
        <p:spPr/>
        <p:txBody>
          <a:bodyPr/>
          <a:lstStyle/>
          <a:p>
            <a:fld id="{E2E3415D-8E45-4347-B325-09F64BE743F7}" type="datetimeFigureOut">
              <a:rPr lang="en-IN" smtClean="0"/>
              <a:t>22-12-2024</a:t>
            </a:fld>
            <a:endParaRPr lang="en-IN"/>
          </a:p>
        </p:txBody>
      </p:sp>
      <p:sp>
        <p:nvSpPr>
          <p:cNvPr id="5" name="Footer Placeholder 4">
            <a:extLst>
              <a:ext uri="{FF2B5EF4-FFF2-40B4-BE49-F238E27FC236}">
                <a16:creationId xmlns:a16="http://schemas.microsoft.com/office/drawing/2014/main" id="{FFCE8D2A-75B4-A97A-FEF7-A2CD8A38F13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9A2D188B-10C3-C724-E9CA-E5DC649CBC8E}"/>
              </a:ext>
            </a:extLst>
          </p:cNvPr>
          <p:cNvSpPr>
            <a:spLocks noGrp="1"/>
          </p:cNvSpPr>
          <p:nvPr>
            <p:ph type="sldNum" sz="quarter" idx="12"/>
          </p:nvPr>
        </p:nvSpPr>
        <p:spPr/>
        <p:txBody>
          <a:bodyPr/>
          <a:lstStyle/>
          <a:p>
            <a:fld id="{4299C779-3380-44EE-ABB3-3BFA005C9555}" type="slidenum">
              <a:rPr lang="en-IN" smtClean="0"/>
              <a:t>‹#›</a:t>
            </a:fld>
            <a:endParaRPr lang="en-IN"/>
          </a:p>
        </p:txBody>
      </p:sp>
    </p:spTree>
    <p:extLst>
      <p:ext uri="{BB962C8B-B14F-4D97-AF65-F5344CB8AC3E}">
        <p14:creationId xmlns:p14="http://schemas.microsoft.com/office/powerpoint/2010/main" val="8393957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0BF4792-70CF-A4B1-C5A7-B0F2056B642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C6DA60A7-CFB4-348E-DD19-7E9A5518957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B57A4BC4-527C-E7B6-7E9F-49B6BAC8F58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2E3415D-8E45-4347-B325-09F64BE743F7}" type="datetimeFigureOut">
              <a:rPr lang="en-IN" smtClean="0"/>
              <a:t>22-12-2024</a:t>
            </a:fld>
            <a:endParaRPr lang="en-IN"/>
          </a:p>
        </p:txBody>
      </p:sp>
      <p:sp>
        <p:nvSpPr>
          <p:cNvPr id="5" name="Footer Placeholder 4">
            <a:extLst>
              <a:ext uri="{FF2B5EF4-FFF2-40B4-BE49-F238E27FC236}">
                <a16:creationId xmlns:a16="http://schemas.microsoft.com/office/drawing/2014/main" id="{08464483-F406-91E2-8706-AFBEE17423D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IN"/>
          </a:p>
        </p:txBody>
      </p:sp>
      <p:sp>
        <p:nvSpPr>
          <p:cNvPr id="6" name="Slide Number Placeholder 5">
            <a:extLst>
              <a:ext uri="{FF2B5EF4-FFF2-40B4-BE49-F238E27FC236}">
                <a16:creationId xmlns:a16="http://schemas.microsoft.com/office/drawing/2014/main" id="{9DD06A71-AACC-875B-8F90-9303948DBD3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299C779-3380-44EE-ABB3-3BFA005C9555}" type="slidenum">
              <a:rPr lang="en-IN" smtClean="0"/>
              <a:t>‹#›</a:t>
            </a:fld>
            <a:endParaRPr lang="en-IN"/>
          </a:p>
        </p:txBody>
      </p:sp>
    </p:spTree>
    <p:extLst>
      <p:ext uri="{BB962C8B-B14F-4D97-AF65-F5344CB8AC3E}">
        <p14:creationId xmlns:p14="http://schemas.microsoft.com/office/powerpoint/2010/main" val="7670913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F2CAAE-C183-634E-3F7B-047E41A56BA0}"/>
              </a:ext>
            </a:extLst>
          </p:cNvPr>
          <p:cNvSpPr>
            <a:spLocks noGrp="1"/>
          </p:cNvSpPr>
          <p:nvPr>
            <p:ph type="title"/>
          </p:nvPr>
        </p:nvSpPr>
        <p:spPr>
          <a:xfrm>
            <a:off x="838200" y="1508125"/>
            <a:ext cx="10515600" cy="1325563"/>
          </a:xfrm>
        </p:spPr>
        <p:txBody>
          <a:bodyPr>
            <a:normAutofit/>
          </a:bodyPr>
          <a:lstStyle/>
          <a:p>
            <a:pPr algn="ctr"/>
            <a:r>
              <a:rPr lang="en-IN" sz="4800" dirty="0"/>
              <a:t>Understanding Paradoxes</a:t>
            </a:r>
          </a:p>
        </p:txBody>
      </p:sp>
      <p:sp>
        <p:nvSpPr>
          <p:cNvPr id="3" name="Content Placeholder 2">
            <a:extLst>
              <a:ext uri="{FF2B5EF4-FFF2-40B4-BE49-F238E27FC236}">
                <a16:creationId xmlns:a16="http://schemas.microsoft.com/office/drawing/2014/main" id="{5540E437-0254-02AA-2770-025B622F3C61}"/>
              </a:ext>
            </a:extLst>
          </p:cNvPr>
          <p:cNvSpPr>
            <a:spLocks noGrp="1"/>
          </p:cNvSpPr>
          <p:nvPr>
            <p:ph idx="1"/>
          </p:nvPr>
        </p:nvSpPr>
        <p:spPr/>
        <p:txBody>
          <a:bodyPr>
            <a:normAutofit/>
          </a:bodyPr>
          <a:lstStyle/>
          <a:p>
            <a:pPr algn="ctr"/>
            <a:endParaRPr lang="en-IN" dirty="0"/>
          </a:p>
          <a:p>
            <a:pPr algn="ctr"/>
            <a:endParaRPr lang="en-IN" dirty="0"/>
          </a:p>
          <a:p>
            <a:pPr algn="ctr"/>
            <a:endParaRPr lang="en-IN" dirty="0"/>
          </a:p>
          <a:p>
            <a:pPr algn="ctr"/>
            <a:endParaRPr lang="en-IN" dirty="0"/>
          </a:p>
          <a:p>
            <a:pPr marL="0" indent="0" algn="ctr">
              <a:buNone/>
            </a:pPr>
            <a:r>
              <a:rPr lang="en-IN" sz="1800" dirty="0"/>
              <a:t>by</a:t>
            </a:r>
          </a:p>
          <a:p>
            <a:pPr marL="0" indent="0" algn="ctr">
              <a:buNone/>
            </a:pPr>
            <a:r>
              <a:rPr lang="en-IN" sz="2000" dirty="0"/>
              <a:t>Dr Hage Doley</a:t>
            </a:r>
          </a:p>
          <a:p>
            <a:pPr marL="0" indent="0" algn="ctr">
              <a:buNone/>
            </a:pPr>
            <a:r>
              <a:rPr lang="en-IN" sz="1800" dirty="0"/>
              <a:t>Assistant Professor</a:t>
            </a:r>
          </a:p>
          <a:p>
            <a:pPr marL="0" indent="0" algn="ctr">
              <a:buNone/>
            </a:pPr>
            <a:r>
              <a:rPr lang="en-IN" sz="1800" dirty="0"/>
              <a:t>Department of Physics</a:t>
            </a:r>
          </a:p>
          <a:p>
            <a:pPr marL="0" indent="0" algn="ctr">
              <a:buNone/>
            </a:pPr>
            <a:r>
              <a:rPr lang="en-IN" sz="1800" dirty="0"/>
              <a:t>D. N. Govt. College, Itanagar</a:t>
            </a:r>
          </a:p>
          <a:p>
            <a:pPr marL="0" indent="0" algn="ctr">
              <a:buNone/>
            </a:pPr>
            <a:r>
              <a:rPr lang="en-IN" sz="1800" dirty="0"/>
              <a:t>hagedoley@dngc.ac.in</a:t>
            </a:r>
          </a:p>
        </p:txBody>
      </p:sp>
    </p:spTree>
    <p:extLst>
      <p:ext uri="{BB962C8B-B14F-4D97-AF65-F5344CB8AC3E}">
        <p14:creationId xmlns:p14="http://schemas.microsoft.com/office/powerpoint/2010/main" val="42605572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0E06EC-F7A2-4AC1-D8FB-6E59BA383B61}"/>
              </a:ext>
            </a:extLst>
          </p:cNvPr>
          <p:cNvSpPr>
            <a:spLocks noGrp="1"/>
          </p:cNvSpPr>
          <p:nvPr>
            <p:ph type="ctrTitle"/>
          </p:nvPr>
        </p:nvSpPr>
        <p:spPr>
          <a:xfrm>
            <a:off x="1524000" y="1122363"/>
            <a:ext cx="9144000" cy="1043894"/>
          </a:xfrm>
        </p:spPr>
        <p:txBody>
          <a:bodyPr>
            <a:normAutofit/>
          </a:bodyPr>
          <a:lstStyle/>
          <a:p>
            <a:r>
              <a:rPr lang="en-IN" sz="5400" dirty="0"/>
              <a:t>Paradoxes</a:t>
            </a:r>
          </a:p>
        </p:txBody>
      </p:sp>
      <p:sp>
        <p:nvSpPr>
          <p:cNvPr id="3" name="Subtitle 2">
            <a:extLst>
              <a:ext uri="{FF2B5EF4-FFF2-40B4-BE49-F238E27FC236}">
                <a16:creationId xmlns:a16="http://schemas.microsoft.com/office/drawing/2014/main" id="{190EF7DF-3E4E-4E4B-B5AA-54632889E101}"/>
              </a:ext>
            </a:extLst>
          </p:cNvPr>
          <p:cNvSpPr>
            <a:spLocks noGrp="1"/>
          </p:cNvSpPr>
          <p:nvPr>
            <p:ph type="subTitle" idx="1"/>
          </p:nvPr>
        </p:nvSpPr>
        <p:spPr>
          <a:xfrm>
            <a:off x="1524000" y="2362200"/>
            <a:ext cx="9144000" cy="2895600"/>
          </a:xfrm>
        </p:spPr>
        <p:txBody>
          <a:bodyPr>
            <a:normAutofit/>
          </a:bodyPr>
          <a:lstStyle/>
          <a:p>
            <a:pPr marL="285750" indent="-285750" algn="l">
              <a:lnSpc>
                <a:spcPct val="115000"/>
              </a:lnSpc>
              <a:spcAft>
                <a:spcPts val="1000"/>
              </a:spcAft>
              <a:buFont typeface="Arial" panose="020B0604020202020204" pitchFamily="34" charset="0"/>
              <a:buChar char="•"/>
            </a:pPr>
            <a:r>
              <a:rPr lang="en-IN" kern="100" dirty="0">
                <a:effectLst/>
                <a:latin typeface="Calibri" panose="020F0502020204030204" pitchFamily="34" charset="0"/>
                <a:ea typeface="Calibri" panose="020F0502020204030204" pitchFamily="34" charset="0"/>
                <a:cs typeface="Times New Roman" panose="02020603050405020304" pitchFamily="18" charset="0"/>
              </a:rPr>
              <a:t>Etymology: From Greek roots:</a:t>
            </a:r>
          </a:p>
          <a:p>
            <a:pPr marL="285750" indent="-285750" algn="l">
              <a:lnSpc>
                <a:spcPct val="115000"/>
              </a:lnSpc>
              <a:spcAft>
                <a:spcPts val="1000"/>
              </a:spcAft>
              <a:buFont typeface="Arial" panose="020B0604020202020204" pitchFamily="34" charset="0"/>
              <a:buChar char="•"/>
            </a:pPr>
            <a:r>
              <a:rPr lang="en-IN" kern="100" dirty="0">
                <a:effectLst/>
                <a:latin typeface="Calibri" panose="020F0502020204030204" pitchFamily="34" charset="0"/>
                <a:ea typeface="Calibri" panose="020F0502020204030204" pitchFamily="34" charset="0"/>
                <a:cs typeface="Times New Roman" panose="02020603050405020304" pitchFamily="18" charset="0"/>
              </a:rPr>
              <a:t>  "Para" = beyond/against</a:t>
            </a:r>
          </a:p>
          <a:p>
            <a:pPr marL="285750" indent="-285750" algn="l">
              <a:lnSpc>
                <a:spcPct val="115000"/>
              </a:lnSpc>
              <a:spcAft>
                <a:spcPts val="1000"/>
              </a:spcAft>
              <a:buFont typeface="Arial" panose="020B0604020202020204" pitchFamily="34" charset="0"/>
              <a:buChar char="•"/>
            </a:pPr>
            <a:r>
              <a:rPr lang="en-IN" kern="100" dirty="0">
                <a:effectLst/>
                <a:latin typeface="Calibri" panose="020F0502020204030204" pitchFamily="34" charset="0"/>
                <a:ea typeface="Calibri" panose="020F0502020204030204" pitchFamily="34" charset="0"/>
                <a:cs typeface="Times New Roman" panose="02020603050405020304" pitchFamily="18" charset="0"/>
              </a:rPr>
              <a:t> "Dox" = belief/opinion</a:t>
            </a:r>
          </a:p>
          <a:p>
            <a:pPr marL="285750" indent="-285750" algn="l">
              <a:buFont typeface="Arial" panose="020B0604020202020204" pitchFamily="34" charset="0"/>
              <a:buChar char="•"/>
            </a:pPr>
            <a:r>
              <a:rPr lang="en-IN" dirty="0">
                <a:effectLst/>
                <a:latin typeface="Calibri" panose="020F0502020204030204" pitchFamily="34" charset="0"/>
                <a:ea typeface="Calibri" panose="020F0502020204030204" pitchFamily="34" charset="0"/>
                <a:cs typeface="Times New Roman" panose="02020603050405020304" pitchFamily="18" charset="0"/>
              </a:rPr>
              <a:t>Not always contradictory: Can be true yet counterintuitive</a:t>
            </a:r>
            <a:endParaRPr lang="en-IN" sz="3200" dirty="0"/>
          </a:p>
        </p:txBody>
      </p:sp>
    </p:spTree>
    <p:extLst>
      <p:ext uri="{BB962C8B-B14F-4D97-AF65-F5344CB8AC3E}">
        <p14:creationId xmlns:p14="http://schemas.microsoft.com/office/powerpoint/2010/main" val="21394868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92EE4-CE75-8074-C5C0-2C1AF70B14D9}"/>
              </a:ext>
            </a:extLst>
          </p:cNvPr>
          <p:cNvSpPr>
            <a:spLocks noGrp="1"/>
          </p:cNvSpPr>
          <p:nvPr>
            <p:ph type="title"/>
          </p:nvPr>
        </p:nvSpPr>
        <p:spPr/>
        <p:txBody>
          <a:bodyPr>
            <a:normAutofit/>
          </a:bodyPr>
          <a:lstStyle/>
          <a:p>
            <a:r>
              <a:rPr lang="en-IN" sz="2000" b="1" dirty="0">
                <a:effectLst/>
                <a:latin typeface="Calibri" panose="020F0502020204030204" pitchFamily="34" charset="0"/>
                <a:ea typeface="Calibri" panose="020F0502020204030204" pitchFamily="34" charset="0"/>
                <a:cs typeface="Times New Roman" panose="02020603050405020304" pitchFamily="18" charset="0"/>
              </a:rPr>
              <a:t>Types of Paradoxes</a:t>
            </a:r>
            <a:endParaRPr lang="en-IN" sz="4800" b="1" dirty="0"/>
          </a:p>
        </p:txBody>
      </p:sp>
      <p:sp>
        <p:nvSpPr>
          <p:cNvPr id="3" name="Content Placeholder 2">
            <a:extLst>
              <a:ext uri="{FF2B5EF4-FFF2-40B4-BE49-F238E27FC236}">
                <a16:creationId xmlns:a16="http://schemas.microsoft.com/office/drawing/2014/main" id="{21CE11BF-D944-9A55-F5F8-97905CA5987C}"/>
              </a:ext>
            </a:extLst>
          </p:cNvPr>
          <p:cNvSpPr>
            <a:spLocks noGrp="1"/>
          </p:cNvSpPr>
          <p:nvPr>
            <p:ph idx="1"/>
          </p:nvPr>
        </p:nvSpPr>
        <p:spPr>
          <a:xfrm>
            <a:off x="838200" y="1466396"/>
            <a:ext cx="10515600" cy="4351338"/>
          </a:xfrm>
        </p:spPr>
        <p:txBody>
          <a:bodyPr>
            <a:normAutofit fontScale="77500" lnSpcReduction="20000"/>
          </a:bodyPr>
          <a:lstStyle/>
          <a:p>
            <a:pPr marL="0" indent="0">
              <a:lnSpc>
                <a:spcPct val="115000"/>
              </a:lnSpc>
              <a:spcAft>
                <a:spcPts val="1000"/>
              </a:spcAft>
              <a:buNone/>
            </a:pPr>
            <a:r>
              <a:rPr lang="en-IN" sz="2100" b="1" kern="100" dirty="0">
                <a:effectLst/>
                <a:latin typeface="Calibri" panose="020F0502020204030204" pitchFamily="34" charset="0"/>
                <a:ea typeface="Calibri" panose="020F0502020204030204" pitchFamily="34" charset="0"/>
                <a:cs typeface="Times New Roman" panose="02020603050405020304" pitchFamily="18" charset="0"/>
              </a:rPr>
              <a:t>1. Veridical Paradox:</a:t>
            </a:r>
          </a:p>
          <a:p>
            <a:pPr>
              <a:lnSpc>
                <a:spcPct val="115000"/>
              </a:lnSpc>
              <a:spcAft>
                <a:spcPts val="1000"/>
              </a:spcAft>
            </a:pPr>
            <a:r>
              <a:rPr lang="en-IN" sz="2100" kern="100" dirty="0">
                <a:effectLst/>
                <a:latin typeface="Calibri" panose="020F0502020204030204" pitchFamily="34" charset="0"/>
                <a:ea typeface="Calibri" panose="020F0502020204030204" pitchFamily="34" charset="0"/>
                <a:cs typeface="Times New Roman" panose="02020603050405020304" pitchFamily="18" charset="0"/>
              </a:rPr>
              <a:t>   Counterintuitive but true.</a:t>
            </a:r>
          </a:p>
          <a:p>
            <a:pPr>
              <a:lnSpc>
                <a:spcPct val="115000"/>
              </a:lnSpc>
              <a:spcAft>
                <a:spcPts val="1000"/>
              </a:spcAft>
            </a:pPr>
            <a:r>
              <a:rPr lang="en-IN" sz="2100" kern="100" dirty="0">
                <a:effectLst/>
                <a:latin typeface="Calibri" panose="020F0502020204030204" pitchFamily="34" charset="0"/>
                <a:ea typeface="Calibri" panose="020F0502020204030204" pitchFamily="34" charset="0"/>
                <a:cs typeface="Times New Roman" panose="02020603050405020304" pitchFamily="18" charset="0"/>
              </a:rPr>
              <a:t>   Examples: Birthday Paradox, Newcomb’s Paradox, Hilbert’s Hotel.</a:t>
            </a:r>
          </a:p>
          <a:p>
            <a:pPr marL="0" indent="0">
              <a:lnSpc>
                <a:spcPct val="115000"/>
              </a:lnSpc>
              <a:spcAft>
                <a:spcPts val="1000"/>
              </a:spcAft>
              <a:buNone/>
            </a:pPr>
            <a:r>
              <a:rPr lang="en-IN" sz="2100" b="1" kern="100" dirty="0">
                <a:effectLst/>
                <a:latin typeface="Calibri" panose="020F0502020204030204" pitchFamily="34" charset="0"/>
                <a:ea typeface="Calibri" panose="020F0502020204030204" pitchFamily="34" charset="0"/>
                <a:cs typeface="Times New Roman" panose="02020603050405020304" pitchFamily="18" charset="0"/>
              </a:rPr>
              <a:t>2. Falsidical Paradox:</a:t>
            </a:r>
          </a:p>
          <a:p>
            <a:pPr>
              <a:lnSpc>
                <a:spcPct val="115000"/>
              </a:lnSpc>
              <a:spcAft>
                <a:spcPts val="1000"/>
              </a:spcAft>
            </a:pPr>
            <a:r>
              <a:rPr lang="en-IN" sz="2100" kern="100" dirty="0">
                <a:effectLst/>
                <a:latin typeface="Calibri" panose="020F0502020204030204" pitchFamily="34" charset="0"/>
                <a:ea typeface="Calibri" panose="020F0502020204030204" pitchFamily="34" charset="0"/>
                <a:cs typeface="Times New Roman" panose="02020603050405020304" pitchFamily="18" charset="0"/>
              </a:rPr>
              <a:t>   Appears logical but false.</a:t>
            </a:r>
          </a:p>
          <a:p>
            <a:pPr>
              <a:lnSpc>
                <a:spcPct val="115000"/>
              </a:lnSpc>
              <a:spcAft>
                <a:spcPts val="1000"/>
              </a:spcAft>
            </a:pPr>
            <a:r>
              <a:rPr lang="en-IN" sz="2100" kern="100" dirty="0">
                <a:effectLst/>
                <a:latin typeface="Calibri" panose="020F0502020204030204" pitchFamily="34" charset="0"/>
                <a:ea typeface="Calibri" panose="020F0502020204030204" pitchFamily="34" charset="0"/>
                <a:cs typeface="Times New Roman" panose="02020603050405020304" pitchFamily="18" charset="0"/>
              </a:rPr>
              <a:t>    Examples: Zeno’s paradoxes, classical physics misunderstandings.</a:t>
            </a:r>
          </a:p>
          <a:p>
            <a:pPr marL="0" indent="0">
              <a:lnSpc>
                <a:spcPct val="115000"/>
              </a:lnSpc>
              <a:spcAft>
                <a:spcPts val="1000"/>
              </a:spcAft>
              <a:buNone/>
            </a:pPr>
            <a:r>
              <a:rPr lang="en-IN" sz="2100" b="1" kern="100" dirty="0">
                <a:effectLst/>
                <a:latin typeface="Calibri" panose="020F0502020204030204" pitchFamily="34" charset="0"/>
                <a:ea typeface="Calibri" panose="020F0502020204030204" pitchFamily="34" charset="0"/>
                <a:cs typeface="Times New Roman" panose="02020603050405020304" pitchFamily="18" charset="0"/>
              </a:rPr>
              <a:t>3. Antinomy (Self-Contradictory):</a:t>
            </a:r>
          </a:p>
          <a:p>
            <a:pPr>
              <a:lnSpc>
                <a:spcPct val="115000"/>
              </a:lnSpc>
              <a:spcAft>
                <a:spcPts val="1000"/>
              </a:spcAft>
            </a:pPr>
            <a:r>
              <a:rPr lang="en-IN" sz="2100" kern="100" dirty="0">
                <a:effectLst/>
                <a:latin typeface="Calibri" panose="020F0502020204030204" pitchFamily="34" charset="0"/>
                <a:ea typeface="Calibri" panose="020F0502020204030204" pitchFamily="34" charset="0"/>
                <a:cs typeface="Times New Roman" panose="02020603050405020304" pitchFamily="18" charset="0"/>
              </a:rPr>
              <a:t>   Statements that contradict themselves.</a:t>
            </a:r>
          </a:p>
          <a:p>
            <a:pPr>
              <a:lnSpc>
                <a:spcPct val="115000"/>
              </a:lnSpc>
              <a:spcAft>
                <a:spcPts val="1000"/>
              </a:spcAft>
            </a:pPr>
            <a:r>
              <a:rPr lang="en-IN" sz="2100" kern="100" dirty="0">
                <a:effectLst/>
                <a:latin typeface="Calibri" panose="020F0502020204030204" pitchFamily="34" charset="0"/>
                <a:ea typeface="Calibri" panose="020F0502020204030204" pitchFamily="34" charset="0"/>
                <a:cs typeface="Times New Roman" panose="02020603050405020304" pitchFamily="18" charset="0"/>
              </a:rPr>
              <a:t>   Examples: Liar Paradox, Grandfather Paradox.</a:t>
            </a:r>
          </a:p>
          <a:p>
            <a:endParaRPr lang="en-IN" dirty="0"/>
          </a:p>
        </p:txBody>
      </p:sp>
    </p:spTree>
    <p:extLst>
      <p:ext uri="{BB962C8B-B14F-4D97-AF65-F5344CB8AC3E}">
        <p14:creationId xmlns:p14="http://schemas.microsoft.com/office/powerpoint/2010/main" val="28658674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8292F7-2E0F-C634-79BA-7B8A5ED29A3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75E339-2D5B-FCBB-A16A-2D9FB5359C1E}"/>
              </a:ext>
            </a:extLst>
          </p:cNvPr>
          <p:cNvSpPr>
            <a:spLocks noGrp="1"/>
          </p:cNvSpPr>
          <p:nvPr>
            <p:ph type="title"/>
          </p:nvPr>
        </p:nvSpPr>
        <p:spPr>
          <a:xfrm>
            <a:off x="838200" y="365125"/>
            <a:ext cx="10515600" cy="1801132"/>
          </a:xfrm>
        </p:spPr>
        <p:txBody>
          <a:bodyPr>
            <a:normAutofit/>
          </a:bodyPr>
          <a:lstStyle/>
          <a:p>
            <a:pPr algn="ctr"/>
            <a:r>
              <a:rPr lang="en-IN" sz="2400" b="1" kern="100" dirty="0">
                <a:effectLst/>
                <a:latin typeface="Calibri" panose="020F0502020204030204" pitchFamily="34" charset="0"/>
                <a:ea typeface="Calibri" panose="020F0502020204030204" pitchFamily="34" charset="0"/>
                <a:cs typeface="Times New Roman" panose="02020603050405020304" pitchFamily="18" charset="0"/>
              </a:rPr>
              <a:t>The Birthday Paradox </a:t>
            </a:r>
            <a:br>
              <a:rPr lang="en-IN" sz="2400" b="1" kern="100" dirty="0">
                <a:effectLst/>
                <a:latin typeface="Calibri" panose="020F0502020204030204" pitchFamily="34" charset="0"/>
                <a:ea typeface="Calibri" panose="020F0502020204030204" pitchFamily="34" charset="0"/>
                <a:cs typeface="Times New Roman" panose="02020603050405020304" pitchFamily="18" charset="0"/>
              </a:rPr>
            </a:br>
            <a:br>
              <a:rPr lang="en-IN" sz="2400" kern="100" dirty="0">
                <a:effectLst/>
                <a:latin typeface="Calibri" panose="020F0502020204030204" pitchFamily="34" charset="0"/>
                <a:ea typeface="Calibri" panose="020F0502020204030204" pitchFamily="34" charset="0"/>
                <a:cs typeface="Times New Roman" panose="02020603050405020304" pitchFamily="18" charset="0"/>
              </a:rPr>
            </a:br>
            <a:r>
              <a:rPr lang="en-IN" sz="2400" kern="100" dirty="0">
                <a:effectLst/>
                <a:latin typeface="Calibri" panose="020F0502020204030204" pitchFamily="34" charset="0"/>
                <a:ea typeface="Calibri" panose="020F0502020204030204" pitchFamily="34" charset="0"/>
                <a:cs typeface="Times New Roman" panose="02020603050405020304" pitchFamily="18" charset="0"/>
              </a:rPr>
              <a:t>How many people should be in a room to have at least 50%  of the chance of sharing the same birthday?</a:t>
            </a:r>
            <a:endParaRPr lang="en-IN" sz="5400" dirty="0"/>
          </a:p>
        </p:txBody>
      </p:sp>
      <p:sp>
        <p:nvSpPr>
          <p:cNvPr id="3" name="Content Placeholder 2">
            <a:extLst>
              <a:ext uri="{FF2B5EF4-FFF2-40B4-BE49-F238E27FC236}">
                <a16:creationId xmlns:a16="http://schemas.microsoft.com/office/drawing/2014/main" id="{0E1FB82E-49F1-92D3-4AEC-DFC41C6F4EBB}"/>
              </a:ext>
            </a:extLst>
          </p:cNvPr>
          <p:cNvSpPr>
            <a:spLocks noGrp="1"/>
          </p:cNvSpPr>
          <p:nvPr>
            <p:ph idx="1"/>
          </p:nvPr>
        </p:nvSpPr>
        <p:spPr>
          <a:xfrm>
            <a:off x="838199" y="2721427"/>
            <a:ext cx="10515600" cy="3673249"/>
          </a:xfrm>
        </p:spPr>
        <p:txBody>
          <a:bodyPr/>
          <a:lstStyle/>
          <a:p>
            <a:endParaRPr lang="en-IN" dirty="0"/>
          </a:p>
          <a:p>
            <a:endParaRPr lang="en-IN" dirty="0"/>
          </a:p>
        </p:txBody>
      </p:sp>
      <p:sp>
        <p:nvSpPr>
          <p:cNvPr id="5" name="TextBox 4">
            <a:extLst>
              <a:ext uri="{FF2B5EF4-FFF2-40B4-BE49-F238E27FC236}">
                <a16:creationId xmlns:a16="http://schemas.microsoft.com/office/drawing/2014/main" id="{EEDBDA77-2187-536A-2B7F-3F57B4475FB6}"/>
              </a:ext>
            </a:extLst>
          </p:cNvPr>
          <p:cNvSpPr txBox="1"/>
          <p:nvPr/>
        </p:nvSpPr>
        <p:spPr>
          <a:xfrm>
            <a:off x="838201" y="2775857"/>
            <a:ext cx="10178142" cy="1938992"/>
          </a:xfrm>
          <a:prstGeom prst="rect">
            <a:avLst/>
          </a:prstGeom>
          <a:noFill/>
        </p:spPr>
        <p:txBody>
          <a:bodyPr wrap="square" rtlCol="0">
            <a:spAutoFit/>
          </a:bodyPr>
          <a:lstStyle/>
          <a:p>
            <a:pPr marL="0" indent="0" algn="just">
              <a:buNone/>
            </a:pP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r>
              <a:rPr lang="en-IN" sz="2400" i="1" kern="100" dirty="0">
                <a:effectLst/>
                <a:latin typeface="Calibri" panose="020F0502020204030204" pitchFamily="34" charset="0"/>
                <a:ea typeface="Calibri" panose="020F0502020204030204" pitchFamily="34" charset="0"/>
                <a:cs typeface="Times New Roman" panose="02020603050405020304" pitchFamily="18" charset="0"/>
              </a:rPr>
              <a:t>In a group of only 23 people, there is a 50.8% chance that at least two of them share the same birthday. This seems surprising because intuitively, one might think you’d need about half of 365 (roughly 180 people) to reach such a probability.</a:t>
            </a:r>
          </a:p>
        </p:txBody>
      </p:sp>
    </p:spTree>
    <p:extLst>
      <p:ext uri="{BB962C8B-B14F-4D97-AF65-F5344CB8AC3E}">
        <p14:creationId xmlns:p14="http://schemas.microsoft.com/office/powerpoint/2010/main" val="1140055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type="wd">
                                    <p:tmAbs val="200"/>
                                  </p:iterate>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DD0D47-CC15-A1D8-1C77-6DFEE0854699}"/>
              </a:ext>
            </a:extLst>
          </p:cNvPr>
          <p:cNvSpPr>
            <a:spLocks noGrp="1"/>
          </p:cNvSpPr>
          <p:nvPr>
            <p:ph type="title"/>
          </p:nvPr>
        </p:nvSpPr>
        <p:spPr/>
        <p:txBody>
          <a:bodyPr/>
          <a:lstStyle/>
          <a:p>
            <a:endParaRPr lang="en-IN"/>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1CA71A41-4259-2796-F11A-327EBC0A0868}"/>
                  </a:ext>
                </a:extLst>
              </p:cNvPr>
              <p:cNvSpPr>
                <a:spLocks noGrp="1"/>
              </p:cNvSpPr>
              <p:nvPr>
                <p:ph idx="1"/>
              </p:nvPr>
            </p:nvSpPr>
            <p:spPr>
              <a:xfrm>
                <a:off x="838200" y="620486"/>
                <a:ext cx="10515600" cy="5556477"/>
              </a:xfrm>
            </p:spPr>
            <p:txBody>
              <a:bodyPr>
                <a:normAutofit fontScale="85000" lnSpcReduction="20000"/>
              </a:bodyPr>
              <a:lstStyle/>
              <a:p>
                <a:pPr marL="0" indent="0">
                  <a:lnSpc>
                    <a:spcPct val="120000"/>
                  </a:lnSpc>
                  <a:spcAft>
                    <a:spcPts val="1000"/>
                  </a:spcAft>
                  <a:buNone/>
                </a:pPr>
                <a:r>
                  <a:rPr lang="en-IN" sz="1600" b="1" kern="100" dirty="0">
                    <a:effectLst/>
                    <a:latin typeface="Calibri" panose="020F0502020204030204" pitchFamily="34" charset="0"/>
                    <a:ea typeface="Calibri" panose="020F0502020204030204" pitchFamily="34" charset="0"/>
                    <a:cs typeface="Times New Roman" panose="02020603050405020304" pitchFamily="18" charset="0"/>
                  </a:rPr>
                  <a:t>Mathematical Explanation</a:t>
                </a:r>
                <a:endParaRPr lang="en-IN" sz="16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20000"/>
                  </a:lnSpc>
                  <a:spcAft>
                    <a:spcPts val="1000"/>
                  </a:spcAft>
                  <a:buFont typeface="+mj-lt"/>
                  <a:buAutoNum type="arabicPeriod"/>
                  <a:tabLst>
                    <a:tab pos="457200" algn="l"/>
                  </a:tabLst>
                </a:pPr>
                <a:r>
                  <a:rPr lang="en-IN" sz="1400" b="1" kern="100" dirty="0">
                    <a:effectLst/>
                    <a:latin typeface="Calibri" panose="020F0502020204030204" pitchFamily="34" charset="0"/>
                    <a:ea typeface="Calibri" panose="020F0502020204030204" pitchFamily="34" charset="0"/>
                    <a:cs typeface="Times New Roman" panose="02020603050405020304" pitchFamily="18" charset="0"/>
                  </a:rPr>
                  <a:t>Step 1: Opposite Probability (No Shared Birthdays)</a:t>
                </a:r>
                <a:endParaRPr lang="en-IN"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20000"/>
                  </a:lnSpc>
                  <a:spcAft>
                    <a:spcPts val="1000"/>
                  </a:spcAft>
                  <a:buSzPts val="1000"/>
                  <a:buFont typeface="Courier New" panose="02070309020205020404" pitchFamily="49" charset="0"/>
                  <a:buChar char="o"/>
                  <a:tabLst>
                    <a:tab pos="914400" algn="l"/>
                  </a:tabLst>
                </a:pPr>
                <a:r>
                  <a:rPr lang="en-IN" sz="1400" kern="100" dirty="0">
                    <a:effectLst/>
                    <a:latin typeface="Calibri" panose="020F0502020204030204" pitchFamily="34" charset="0"/>
                    <a:ea typeface="Calibri" panose="020F0502020204030204" pitchFamily="34" charset="0"/>
                    <a:cs typeface="Times New Roman" panose="02020603050405020304" pitchFamily="18" charset="0"/>
                  </a:rPr>
                  <a:t>To calculate the probability of at least two people sharing a birthday, we first calculate the opposite: the probability that </a:t>
                </a:r>
                <a:r>
                  <a:rPr lang="en-IN" sz="1400" b="1" kern="100" dirty="0">
                    <a:effectLst/>
                    <a:latin typeface="Calibri" panose="020F0502020204030204" pitchFamily="34" charset="0"/>
                    <a:ea typeface="Calibri" panose="020F0502020204030204" pitchFamily="34" charset="0"/>
                    <a:cs typeface="Times New Roman" panose="02020603050405020304" pitchFamily="18" charset="0"/>
                  </a:rPr>
                  <a:t>everyone has a different birthday</a:t>
                </a:r>
                <a:r>
                  <a:rPr lang="en-IN" sz="1400" kern="100" dirty="0">
                    <a:effectLst/>
                    <a:latin typeface="Calibri" panose="020F0502020204030204" pitchFamily="34" charset="0"/>
                    <a:ea typeface="Calibri" panose="020F0502020204030204" pitchFamily="34" charset="0"/>
                    <a:cs typeface="Times New Roman" panose="02020603050405020304" pitchFamily="18" charset="0"/>
                  </a:rPr>
                  <a:t>.</a:t>
                </a:r>
              </a:p>
              <a:p>
                <a:pPr marL="742950" lvl="1" indent="-285750">
                  <a:lnSpc>
                    <a:spcPct val="120000"/>
                  </a:lnSpc>
                  <a:spcAft>
                    <a:spcPts val="1000"/>
                  </a:spcAft>
                  <a:buSzPts val="1000"/>
                  <a:buFont typeface="Courier New" panose="02070309020205020404" pitchFamily="49" charset="0"/>
                  <a:buChar char="o"/>
                  <a:tabLst>
                    <a:tab pos="914400" algn="l"/>
                  </a:tabLst>
                </a:pPr>
                <a:r>
                  <a:rPr lang="en-IN" sz="1400" kern="100" dirty="0">
                    <a:effectLst/>
                    <a:latin typeface="Calibri" panose="020F0502020204030204" pitchFamily="34" charset="0"/>
                    <a:ea typeface="Calibri" panose="020F0502020204030204" pitchFamily="34" charset="0"/>
                    <a:cs typeface="Times New Roman" panose="02020603050405020304" pitchFamily="18" charset="0"/>
                  </a:rPr>
                  <a:t>For simplicity, assume 365 days in a year (ignoring leap years for now).</a:t>
                </a:r>
              </a:p>
              <a:p>
                <a:pPr marL="742950" lvl="1" indent="-285750">
                  <a:lnSpc>
                    <a:spcPct val="120000"/>
                  </a:lnSpc>
                  <a:spcAft>
                    <a:spcPts val="1000"/>
                  </a:spcAft>
                  <a:buSzPts val="1000"/>
                  <a:buFont typeface="Courier New" panose="02070309020205020404" pitchFamily="49" charset="0"/>
                  <a:buChar char="o"/>
                  <a:tabLst>
                    <a:tab pos="914400" algn="l"/>
                  </a:tabLst>
                </a:pPr>
                <a:r>
                  <a:rPr lang="en-IN" sz="1400" kern="100" dirty="0">
                    <a:effectLst/>
                    <a:latin typeface="Calibri" panose="020F0502020204030204" pitchFamily="34" charset="0"/>
                    <a:ea typeface="Calibri" panose="020F0502020204030204" pitchFamily="34" charset="0"/>
                    <a:cs typeface="Times New Roman" panose="02020603050405020304" pitchFamily="18" charset="0"/>
                  </a:rPr>
                  <a:t>The first person can have any birthday: </a:t>
                </a:r>
                <a:r>
                  <a:rPr lang="en-IN" sz="1400" b="1" kern="100" dirty="0">
                    <a:effectLst/>
                    <a:latin typeface="Calibri" panose="020F0502020204030204" pitchFamily="34" charset="0"/>
                    <a:ea typeface="Calibri" panose="020F0502020204030204" pitchFamily="34" charset="0"/>
                    <a:cs typeface="Times New Roman" panose="02020603050405020304" pitchFamily="18" charset="0"/>
                  </a:rPr>
                  <a:t>365/365</a:t>
                </a:r>
                <a:r>
                  <a:rPr lang="en-IN" sz="1400" kern="100" dirty="0">
                    <a:effectLst/>
                    <a:latin typeface="Calibri" panose="020F0502020204030204" pitchFamily="34" charset="0"/>
                    <a:ea typeface="Calibri" panose="020F0502020204030204" pitchFamily="34" charset="0"/>
                    <a:cs typeface="Times New Roman" panose="02020603050405020304" pitchFamily="18" charset="0"/>
                  </a:rPr>
                  <a:t> (100%).</a:t>
                </a:r>
              </a:p>
              <a:p>
                <a:pPr marL="742950" lvl="1" indent="-285750">
                  <a:lnSpc>
                    <a:spcPct val="120000"/>
                  </a:lnSpc>
                  <a:spcAft>
                    <a:spcPts val="1000"/>
                  </a:spcAft>
                  <a:buSzPts val="1000"/>
                  <a:buFont typeface="Courier New" panose="02070309020205020404" pitchFamily="49" charset="0"/>
                  <a:buChar char="o"/>
                  <a:tabLst>
                    <a:tab pos="914400" algn="l"/>
                  </a:tabLst>
                </a:pPr>
                <a:r>
                  <a:rPr lang="en-IN" sz="1400" kern="100" dirty="0">
                    <a:effectLst/>
                    <a:latin typeface="Calibri" panose="020F0502020204030204" pitchFamily="34" charset="0"/>
                    <a:ea typeface="Calibri" panose="020F0502020204030204" pitchFamily="34" charset="0"/>
                    <a:cs typeface="Times New Roman" panose="02020603050405020304" pitchFamily="18" charset="0"/>
                  </a:rPr>
                  <a:t>The second person must have a different birthday: </a:t>
                </a:r>
                <a:r>
                  <a:rPr lang="en-IN" sz="1400" b="1" kern="100" dirty="0">
                    <a:effectLst/>
                    <a:latin typeface="Calibri" panose="020F0502020204030204" pitchFamily="34" charset="0"/>
                    <a:ea typeface="Calibri" panose="020F0502020204030204" pitchFamily="34" charset="0"/>
                    <a:cs typeface="Times New Roman" panose="02020603050405020304" pitchFamily="18" charset="0"/>
                  </a:rPr>
                  <a:t>364/365</a:t>
                </a:r>
                <a:r>
                  <a:rPr lang="en-IN" sz="1400" kern="100" dirty="0">
                    <a:effectLst/>
                    <a:latin typeface="Calibri" panose="020F0502020204030204" pitchFamily="34" charset="0"/>
                    <a:ea typeface="Calibri" panose="020F0502020204030204" pitchFamily="34" charset="0"/>
                    <a:cs typeface="Times New Roman" panose="02020603050405020304" pitchFamily="18" charset="0"/>
                  </a:rPr>
                  <a:t>.</a:t>
                </a:r>
              </a:p>
              <a:p>
                <a:pPr marL="742950" lvl="1" indent="-285750">
                  <a:lnSpc>
                    <a:spcPct val="120000"/>
                  </a:lnSpc>
                  <a:spcAft>
                    <a:spcPts val="1000"/>
                  </a:spcAft>
                  <a:buSzPts val="1000"/>
                  <a:buFont typeface="Courier New" panose="02070309020205020404" pitchFamily="49" charset="0"/>
                  <a:buChar char="o"/>
                  <a:tabLst>
                    <a:tab pos="914400" algn="l"/>
                  </a:tabLst>
                </a:pPr>
                <a:r>
                  <a:rPr lang="en-IN" sz="1400" kern="100" dirty="0">
                    <a:effectLst/>
                    <a:latin typeface="Calibri" panose="020F0502020204030204" pitchFamily="34" charset="0"/>
                    <a:ea typeface="Calibri" panose="020F0502020204030204" pitchFamily="34" charset="0"/>
                    <a:cs typeface="Times New Roman" panose="02020603050405020304" pitchFamily="18" charset="0"/>
                  </a:rPr>
                  <a:t>The third person must also have a different birthday: </a:t>
                </a:r>
                <a:r>
                  <a:rPr lang="en-IN" sz="1400" b="1" kern="100" dirty="0">
                    <a:effectLst/>
                    <a:latin typeface="Calibri" panose="020F0502020204030204" pitchFamily="34" charset="0"/>
                    <a:ea typeface="Calibri" panose="020F0502020204030204" pitchFamily="34" charset="0"/>
                    <a:cs typeface="Times New Roman" panose="02020603050405020304" pitchFamily="18" charset="0"/>
                  </a:rPr>
                  <a:t>363/365</a:t>
                </a:r>
                <a:r>
                  <a:rPr lang="en-IN" sz="1400" kern="100" dirty="0">
                    <a:effectLst/>
                    <a:latin typeface="Calibri" panose="020F0502020204030204" pitchFamily="34" charset="0"/>
                    <a:ea typeface="Calibri" panose="020F0502020204030204" pitchFamily="34" charset="0"/>
                    <a:cs typeface="Times New Roman" panose="02020603050405020304" pitchFamily="18" charset="0"/>
                  </a:rPr>
                  <a:t>, and so on.</a:t>
                </a:r>
              </a:p>
              <a:p>
                <a:pPr>
                  <a:lnSpc>
                    <a:spcPct val="120000"/>
                  </a:lnSpc>
                  <a:spcAft>
                    <a:spcPts val="1000"/>
                  </a:spcAft>
                </a:pPr>
                <a:r>
                  <a:rPr lang="en-IN" sz="1400" kern="100" dirty="0">
                    <a:effectLst/>
                    <a:latin typeface="Calibri" panose="020F0502020204030204" pitchFamily="34" charset="0"/>
                    <a:ea typeface="Calibri" panose="020F0502020204030204" pitchFamily="34" charset="0"/>
                    <a:cs typeface="Times New Roman" panose="02020603050405020304" pitchFamily="18" charset="0"/>
                  </a:rPr>
                  <a:t>For </a:t>
                </a:r>
                <a:r>
                  <a:rPr lang="en-IN" sz="1400" i="1" kern="100" dirty="0">
                    <a:effectLst/>
                    <a:latin typeface="Calibri" panose="020F0502020204030204" pitchFamily="34" charset="0"/>
                    <a:ea typeface="Calibri" panose="020F0502020204030204" pitchFamily="34" charset="0"/>
                    <a:cs typeface="Times New Roman" panose="02020603050405020304" pitchFamily="18" charset="0"/>
                  </a:rPr>
                  <a:t>n</a:t>
                </a:r>
                <a:r>
                  <a:rPr lang="en-IN" sz="1400" kern="100" dirty="0">
                    <a:effectLst/>
                    <a:latin typeface="Calibri" panose="020F0502020204030204" pitchFamily="34" charset="0"/>
                    <a:ea typeface="Calibri" panose="020F0502020204030204" pitchFamily="34" charset="0"/>
                    <a:cs typeface="Times New Roman" panose="02020603050405020304" pitchFamily="18" charset="0"/>
                  </a:rPr>
                  <a:t> people, the probability </a:t>
                </a:r>
                <a:r>
                  <a:rPr lang="en-IN" sz="1400" i="1" kern="100" dirty="0">
                    <a:effectLst/>
                    <a:latin typeface="Calibri" panose="020F0502020204030204" pitchFamily="34" charset="0"/>
                    <a:ea typeface="Calibri" panose="020F0502020204030204" pitchFamily="34" charset="0"/>
                    <a:cs typeface="Times New Roman" panose="02020603050405020304" pitchFamily="18" charset="0"/>
                  </a:rPr>
                  <a:t>P</a:t>
                </a:r>
                <a:r>
                  <a:rPr lang="en-IN" sz="1400" kern="100" dirty="0">
                    <a:effectLst/>
                    <a:latin typeface="Calibri" panose="020F0502020204030204" pitchFamily="34" charset="0"/>
                    <a:ea typeface="Calibri" panose="020F0502020204030204" pitchFamily="34" charset="0"/>
                    <a:cs typeface="Times New Roman" panose="02020603050405020304" pitchFamily="18" charset="0"/>
                  </a:rPr>
                  <a:t> (no shared birthdays) is:</a:t>
                </a:r>
              </a:p>
              <a:p>
                <a:pPr>
                  <a:lnSpc>
                    <a:spcPct val="120000"/>
                  </a:lnSpc>
                  <a:spcAft>
                    <a:spcPts val="1000"/>
                  </a:spcAft>
                </a:pPr>
                <a:r>
                  <a:rPr lang="en-IN" sz="1400" i="1" kern="100" dirty="0">
                    <a:effectLst/>
                    <a:latin typeface="Calibri" panose="020F0502020204030204" pitchFamily="34" charset="0"/>
                    <a:ea typeface="Calibri" panose="020F0502020204030204" pitchFamily="34" charset="0"/>
                    <a:cs typeface="Times New Roman" panose="02020603050405020304" pitchFamily="18" charset="0"/>
                  </a:rPr>
                  <a:t>P</a:t>
                </a:r>
                <a:r>
                  <a:rPr lang="en-IN" sz="1400" kern="100" dirty="0">
                    <a:effectLst/>
                    <a:latin typeface="Calibri" panose="020F0502020204030204" pitchFamily="34" charset="0"/>
                    <a:ea typeface="Calibri" panose="020F0502020204030204" pitchFamily="34" charset="0"/>
                    <a:cs typeface="Times New Roman" panose="02020603050405020304" pitchFamily="18" charset="0"/>
                  </a:rPr>
                  <a:t> (no shared birthdays) = </a:t>
                </a:r>
                <a14:m>
                  <m:oMath xmlns:m="http://schemas.openxmlformats.org/officeDocument/2006/math">
                    <m:f>
                      <m:fPr>
                        <m:ctrlPr>
                          <a:rPr lang="en-IN" sz="16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en-IN" sz="1600" i="1" kern="100">
                            <a:effectLst/>
                            <a:latin typeface="Cambria Math" panose="02040503050406030204" pitchFamily="18" charset="0"/>
                            <a:ea typeface="Calibri" panose="020F0502020204030204" pitchFamily="34" charset="0"/>
                            <a:cs typeface="Times New Roman" panose="02020603050405020304" pitchFamily="18" charset="0"/>
                          </a:rPr>
                          <m:t>365</m:t>
                        </m:r>
                      </m:num>
                      <m:den>
                        <m:r>
                          <a:rPr lang="en-IN" sz="1600" i="1" kern="100">
                            <a:effectLst/>
                            <a:latin typeface="Cambria Math" panose="02040503050406030204" pitchFamily="18" charset="0"/>
                            <a:ea typeface="Calibri" panose="020F0502020204030204" pitchFamily="34" charset="0"/>
                            <a:cs typeface="Times New Roman" panose="02020603050405020304" pitchFamily="18" charset="0"/>
                          </a:rPr>
                          <m:t>365</m:t>
                        </m:r>
                      </m:den>
                    </m:f>
                    <m:r>
                      <a:rPr lang="en-IN" sz="1600" i="1" kern="100">
                        <a:effectLst/>
                        <a:latin typeface="Cambria Math" panose="02040503050406030204" pitchFamily="18" charset="0"/>
                        <a:ea typeface="Calibri" panose="020F0502020204030204" pitchFamily="34" charset="0"/>
                        <a:cs typeface="Times New Roman" panose="02020603050405020304" pitchFamily="18" charset="0"/>
                      </a:rPr>
                      <m:t>×</m:t>
                    </m:r>
                    <m:f>
                      <m:fPr>
                        <m:ctrlPr>
                          <a:rPr lang="en-IN" sz="16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en-IN" sz="1600" i="1" kern="100">
                            <a:effectLst/>
                            <a:latin typeface="Cambria Math" panose="02040503050406030204" pitchFamily="18" charset="0"/>
                            <a:ea typeface="Calibri" panose="020F0502020204030204" pitchFamily="34" charset="0"/>
                            <a:cs typeface="Times New Roman" panose="02020603050405020304" pitchFamily="18" charset="0"/>
                          </a:rPr>
                          <m:t>364</m:t>
                        </m:r>
                      </m:num>
                      <m:den>
                        <m:r>
                          <a:rPr lang="en-IN" sz="1600" i="1" kern="100">
                            <a:effectLst/>
                            <a:latin typeface="Cambria Math" panose="02040503050406030204" pitchFamily="18" charset="0"/>
                            <a:ea typeface="Calibri" panose="020F0502020204030204" pitchFamily="34" charset="0"/>
                            <a:cs typeface="Times New Roman" panose="02020603050405020304" pitchFamily="18" charset="0"/>
                          </a:rPr>
                          <m:t>365</m:t>
                        </m:r>
                      </m:den>
                    </m:f>
                    <m:r>
                      <a:rPr lang="en-IN" sz="1600" i="1" kern="100">
                        <a:effectLst/>
                        <a:latin typeface="Cambria Math" panose="02040503050406030204" pitchFamily="18" charset="0"/>
                        <a:ea typeface="Calibri" panose="020F0502020204030204" pitchFamily="34" charset="0"/>
                        <a:cs typeface="Times New Roman" panose="02020603050405020304" pitchFamily="18" charset="0"/>
                      </a:rPr>
                      <m:t>×</m:t>
                    </m:r>
                    <m:f>
                      <m:fPr>
                        <m:ctrlPr>
                          <a:rPr lang="en-IN" sz="16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en-IN" sz="1600" i="1" kern="100">
                            <a:effectLst/>
                            <a:latin typeface="Cambria Math" panose="02040503050406030204" pitchFamily="18" charset="0"/>
                            <a:ea typeface="Calibri" panose="020F0502020204030204" pitchFamily="34" charset="0"/>
                            <a:cs typeface="Times New Roman" panose="02020603050405020304" pitchFamily="18" charset="0"/>
                          </a:rPr>
                          <m:t>363</m:t>
                        </m:r>
                      </m:num>
                      <m:den>
                        <m:r>
                          <a:rPr lang="en-IN" sz="1600" i="1" kern="100">
                            <a:effectLst/>
                            <a:latin typeface="Cambria Math" panose="02040503050406030204" pitchFamily="18" charset="0"/>
                            <a:ea typeface="Calibri" panose="020F0502020204030204" pitchFamily="34" charset="0"/>
                            <a:cs typeface="Times New Roman" panose="02020603050405020304" pitchFamily="18" charset="0"/>
                          </a:rPr>
                          <m:t>365</m:t>
                        </m:r>
                      </m:den>
                    </m:f>
                    <m:r>
                      <a:rPr lang="en-IN" sz="1600" i="1" kern="100">
                        <a:effectLst/>
                        <a:latin typeface="Cambria Math" panose="02040503050406030204" pitchFamily="18" charset="0"/>
                        <a:ea typeface="Calibri" panose="020F0502020204030204" pitchFamily="34" charset="0"/>
                        <a:cs typeface="Times New Roman" panose="02020603050405020304" pitchFamily="18" charset="0"/>
                      </a:rPr>
                      <m:t>×....×</m:t>
                    </m:r>
                    <m:f>
                      <m:fPr>
                        <m:ctrlPr>
                          <a:rPr lang="en-IN" sz="16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en-IN" sz="1600" i="1" kern="100">
                            <a:effectLst/>
                            <a:latin typeface="Cambria Math" panose="02040503050406030204" pitchFamily="18" charset="0"/>
                            <a:ea typeface="Calibri" panose="020F0502020204030204" pitchFamily="34" charset="0"/>
                            <a:cs typeface="Times New Roman" panose="02020603050405020304" pitchFamily="18" charset="0"/>
                          </a:rPr>
                          <m:t>365−</m:t>
                        </m:r>
                        <m:r>
                          <a:rPr lang="en-IN" sz="1600" i="1" kern="100">
                            <a:effectLst/>
                            <a:latin typeface="Cambria Math" panose="02040503050406030204" pitchFamily="18" charset="0"/>
                            <a:ea typeface="Calibri" panose="020F0502020204030204" pitchFamily="34" charset="0"/>
                            <a:cs typeface="Times New Roman" panose="02020603050405020304" pitchFamily="18" charset="0"/>
                          </a:rPr>
                          <m:t>𝑛</m:t>
                        </m:r>
                        <m:r>
                          <a:rPr lang="en-IN" sz="1600" i="1" kern="100">
                            <a:effectLst/>
                            <a:latin typeface="Cambria Math" panose="02040503050406030204" pitchFamily="18" charset="0"/>
                            <a:ea typeface="Calibri" panose="020F0502020204030204" pitchFamily="34" charset="0"/>
                            <a:cs typeface="Times New Roman" panose="02020603050405020304" pitchFamily="18" charset="0"/>
                          </a:rPr>
                          <m:t>+1</m:t>
                        </m:r>
                      </m:num>
                      <m:den>
                        <m:r>
                          <a:rPr lang="en-IN" sz="1600" i="1" kern="100">
                            <a:effectLst/>
                            <a:latin typeface="Cambria Math" panose="02040503050406030204" pitchFamily="18" charset="0"/>
                            <a:ea typeface="Calibri" panose="020F0502020204030204" pitchFamily="34" charset="0"/>
                            <a:cs typeface="Times New Roman" panose="02020603050405020304" pitchFamily="18" charset="0"/>
                          </a:rPr>
                          <m:t>365</m:t>
                        </m:r>
                      </m:den>
                    </m:f>
                    <m:r>
                      <a:rPr lang="en-IN" sz="1600" i="1" kern="100">
                        <a:effectLst/>
                        <a:latin typeface="Cambria Math" panose="02040503050406030204" pitchFamily="18" charset="0"/>
                        <a:ea typeface="Calibri" panose="020F0502020204030204" pitchFamily="34" charset="0"/>
                        <a:cs typeface="Times New Roman" panose="02020603050405020304" pitchFamily="18" charset="0"/>
                      </a:rPr>
                      <m:t>= </m:t>
                    </m:r>
                    <m:f>
                      <m:fPr>
                        <m:ctrlPr>
                          <a:rPr lang="en-IN" sz="16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en-IN" sz="1600" i="1" kern="100">
                            <a:effectLst/>
                            <a:latin typeface="Cambria Math" panose="02040503050406030204" pitchFamily="18" charset="0"/>
                            <a:ea typeface="Calibri" panose="020F0502020204030204" pitchFamily="34" charset="0"/>
                            <a:cs typeface="Times New Roman" panose="02020603050405020304" pitchFamily="18" charset="0"/>
                          </a:rPr>
                          <m:t>365!</m:t>
                        </m:r>
                      </m:num>
                      <m:den>
                        <m:r>
                          <a:rPr lang="en-IN" sz="1600" i="1" kern="100">
                            <a:effectLst/>
                            <a:latin typeface="Cambria Math" panose="02040503050406030204" pitchFamily="18" charset="0"/>
                            <a:ea typeface="Calibri" panose="020F0502020204030204" pitchFamily="34" charset="0"/>
                            <a:cs typeface="Times New Roman" panose="02020603050405020304" pitchFamily="18" charset="0"/>
                          </a:rPr>
                          <m:t>(365−</m:t>
                        </m:r>
                        <m:r>
                          <a:rPr lang="en-IN" sz="1600" i="1" kern="100">
                            <a:effectLst/>
                            <a:latin typeface="Cambria Math" panose="02040503050406030204" pitchFamily="18" charset="0"/>
                            <a:ea typeface="Calibri" panose="020F0502020204030204" pitchFamily="34" charset="0"/>
                            <a:cs typeface="Times New Roman" panose="02020603050405020304" pitchFamily="18" charset="0"/>
                          </a:rPr>
                          <m:t>𝑛</m:t>
                        </m:r>
                        <m:r>
                          <a:rPr lang="en-IN" sz="1600" i="1" kern="100">
                            <a:effectLst/>
                            <a:latin typeface="Cambria Math" panose="02040503050406030204" pitchFamily="18" charset="0"/>
                            <a:ea typeface="Calibri" panose="020F0502020204030204" pitchFamily="34" charset="0"/>
                            <a:cs typeface="Times New Roman" panose="02020603050405020304" pitchFamily="18" charset="0"/>
                          </a:rPr>
                          <m:t>)!</m:t>
                        </m:r>
                        <m:sSup>
                          <m:sSupPr>
                            <m:ctrlPr>
                              <a:rPr lang="en-IN" sz="16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en-IN" sz="1600" i="1" kern="100">
                                <a:effectLst/>
                                <a:latin typeface="Cambria Math" panose="02040503050406030204" pitchFamily="18" charset="0"/>
                                <a:ea typeface="Calibri" panose="020F0502020204030204" pitchFamily="34" charset="0"/>
                                <a:cs typeface="Times New Roman" panose="02020603050405020304" pitchFamily="18" charset="0"/>
                              </a:rPr>
                              <m:t>365</m:t>
                            </m:r>
                          </m:e>
                          <m:sup>
                            <m:r>
                              <a:rPr lang="en-IN" sz="1600" i="1" kern="100">
                                <a:effectLst/>
                                <a:latin typeface="Cambria Math" panose="02040503050406030204" pitchFamily="18" charset="0"/>
                                <a:ea typeface="Calibri" panose="020F0502020204030204" pitchFamily="34" charset="0"/>
                                <a:cs typeface="Times New Roman" panose="02020603050405020304" pitchFamily="18" charset="0"/>
                              </a:rPr>
                              <m:t>𝑛</m:t>
                            </m:r>
                          </m:sup>
                        </m:sSup>
                      </m:den>
                    </m:f>
                  </m:oMath>
                </a14:m>
                <a:endParaRPr lang="en-IN"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20000"/>
                  </a:lnSpc>
                  <a:spcAft>
                    <a:spcPts val="1000"/>
                  </a:spcAft>
                  <a:buFont typeface="+mj-lt"/>
                  <a:buAutoNum type="arabicPeriod" startAt="2"/>
                  <a:tabLst>
                    <a:tab pos="457200" algn="l"/>
                  </a:tabLst>
                </a:pPr>
                <a:r>
                  <a:rPr lang="en-IN" sz="1400" b="1" kern="100" dirty="0">
                    <a:effectLst/>
                    <a:latin typeface="Calibri" panose="020F0502020204030204" pitchFamily="34" charset="0"/>
                    <a:ea typeface="Calibri" panose="020F0502020204030204" pitchFamily="34" charset="0"/>
                    <a:cs typeface="Times New Roman" panose="02020603050405020304" pitchFamily="18" charset="0"/>
                  </a:rPr>
                  <a:t>Step 2: Probability of At Least One Shared Birthday</a:t>
                </a:r>
                <a:br>
                  <a:rPr lang="en-IN" sz="1400" kern="100" dirty="0">
                    <a:effectLst/>
                    <a:latin typeface="Calibri" panose="020F0502020204030204" pitchFamily="34" charset="0"/>
                    <a:ea typeface="Calibri" panose="020F0502020204030204" pitchFamily="34" charset="0"/>
                    <a:cs typeface="Times New Roman" panose="02020603050405020304" pitchFamily="18" charset="0"/>
                  </a:rPr>
                </a:br>
                <a:r>
                  <a:rPr lang="en-IN" sz="1400" kern="100" dirty="0">
                    <a:effectLst/>
                    <a:latin typeface="Calibri" panose="020F0502020204030204" pitchFamily="34" charset="0"/>
                    <a:ea typeface="Calibri" panose="020F0502020204030204" pitchFamily="34" charset="0"/>
                    <a:cs typeface="Times New Roman" panose="02020603050405020304" pitchFamily="18" charset="0"/>
                  </a:rPr>
                  <a:t>The complement of this probability gives us the chance of at least two people sharing a birthday:</a:t>
                </a:r>
              </a:p>
              <a:p>
                <a:pPr>
                  <a:lnSpc>
                    <a:spcPct val="120000"/>
                  </a:lnSpc>
                  <a:spcAft>
                    <a:spcPts val="1000"/>
                  </a:spcAft>
                </a:pPr>
                <a:r>
                  <a:rPr lang="en-IN" sz="1400" i="1" kern="100" dirty="0">
                    <a:effectLst/>
                    <a:latin typeface="Calibri" panose="020F0502020204030204" pitchFamily="34" charset="0"/>
                    <a:ea typeface="Calibri" panose="020F0502020204030204" pitchFamily="34" charset="0"/>
                    <a:cs typeface="Times New Roman" panose="02020603050405020304" pitchFamily="18" charset="0"/>
                  </a:rPr>
                  <a:t>P</a:t>
                </a:r>
                <a:r>
                  <a:rPr lang="en-IN" sz="1400" kern="100" dirty="0">
                    <a:effectLst/>
                    <a:latin typeface="Calibri" panose="020F0502020204030204" pitchFamily="34" charset="0"/>
                    <a:ea typeface="Calibri" panose="020F0502020204030204" pitchFamily="34" charset="0"/>
                    <a:cs typeface="Times New Roman" panose="02020603050405020304" pitchFamily="18" charset="0"/>
                  </a:rPr>
                  <a:t>(at least one shared birthday) = 1 − </a:t>
                </a:r>
                <a:r>
                  <a:rPr lang="en-IN" sz="1400" i="1" kern="100" dirty="0">
                    <a:effectLst/>
                    <a:latin typeface="Calibri" panose="020F0502020204030204" pitchFamily="34" charset="0"/>
                    <a:ea typeface="Calibri" panose="020F0502020204030204" pitchFamily="34" charset="0"/>
                    <a:cs typeface="Times New Roman" panose="02020603050405020304" pitchFamily="18" charset="0"/>
                  </a:rPr>
                  <a:t>P</a:t>
                </a:r>
                <a:r>
                  <a:rPr lang="en-IN" sz="1400" kern="100" dirty="0">
                    <a:effectLst/>
                    <a:latin typeface="Calibri" panose="020F0502020204030204" pitchFamily="34" charset="0"/>
                    <a:ea typeface="Calibri" panose="020F0502020204030204" pitchFamily="34" charset="0"/>
                    <a:cs typeface="Times New Roman" panose="02020603050405020304" pitchFamily="18" charset="0"/>
                  </a:rPr>
                  <a:t>(no shared birthdays) </a:t>
                </a:r>
              </a:p>
              <a:p>
                <a:pPr>
                  <a:lnSpc>
                    <a:spcPct val="120000"/>
                  </a:lnSpc>
                </a:pPr>
                <a:r>
                  <a:rPr lang="en-IN" sz="1400" b="1" dirty="0">
                    <a:effectLst/>
                    <a:latin typeface="Calibri" panose="020F0502020204030204" pitchFamily="34" charset="0"/>
                    <a:ea typeface="Calibri" panose="020F0502020204030204" pitchFamily="34" charset="0"/>
                    <a:cs typeface="Times New Roman" panose="02020603050405020304" pitchFamily="18" charset="0"/>
                  </a:rPr>
                  <a:t>For </a:t>
                </a:r>
                <a:r>
                  <a:rPr lang="en-IN" sz="1400" b="1" i="1" dirty="0">
                    <a:effectLst/>
                    <a:latin typeface="Calibri" panose="020F0502020204030204" pitchFamily="34" charset="0"/>
                    <a:ea typeface="Calibri" panose="020F0502020204030204" pitchFamily="34" charset="0"/>
                    <a:cs typeface="Times New Roman" panose="02020603050405020304" pitchFamily="18" charset="0"/>
                  </a:rPr>
                  <a:t>n </a:t>
                </a:r>
                <a:r>
                  <a:rPr lang="en-IN" sz="1400" b="1" dirty="0">
                    <a:effectLst/>
                    <a:latin typeface="Calibri" panose="020F0502020204030204" pitchFamily="34" charset="0"/>
                    <a:ea typeface="Calibri" panose="020F0502020204030204" pitchFamily="34" charset="0"/>
                    <a:cs typeface="Times New Roman" panose="02020603050405020304" pitchFamily="18" charset="0"/>
                  </a:rPr>
                  <a:t>= 23:</a:t>
                </a:r>
                <a:br>
                  <a:rPr lang="en-IN" sz="1400" dirty="0">
                    <a:effectLst/>
                    <a:latin typeface="Calibri" panose="020F0502020204030204" pitchFamily="34" charset="0"/>
                    <a:ea typeface="Calibri" panose="020F0502020204030204" pitchFamily="34" charset="0"/>
                    <a:cs typeface="Times New Roman" panose="02020603050405020304" pitchFamily="18" charset="0"/>
                  </a:rPr>
                </a:br>
                <a:r>
                  <a:rPr lang="en-IN" sz="1400" dirty="0">
                    <a:effectLst/>
                    <a:latin typeface="Calibri" panose="020F0502020204030204" pitchFamily="34" charset="0"/>
                    <a:ea typeface="Calibri" panose="020F0502020204030204" pitchFamily="34" charset="0"/>
                    <a:cs typeface="Times New Roman" panose="02020603050405020304" pitchFamily="18" charset="0"/>
                  </a:rPr>
                  <a:t>Plugging </a:t>
                </a:r>
                <a:r>
                  <a:rPr lang="en-IN" sz="1400" i="1" dirty="0">
                    <a:effectLst/>
                    <a:latin typeface="Calibri" panose="020F0502020204030204" pitchFamily="34" charset="0"/>
                    <a:ea typeface="Calibri" panose="020F0502020204030204" pitchFamily="34" charset="0"/>
                    <a:cs typeface="Times New Roman" panose="02020603050405020304" pitchFamily="18" charset="0"/>
                  </a:rPr>
                  <a:t>n </a:t>
                </a:r>
                <a:r>
                  <a:rPr lang="en-IN" sz="1400" dirty="0">
                    <a:effectLst/>
                    <a:latin typeface="Calibri" panose="020F0502020204030204" pitchFamily="34" charset="0"/>
                    <a:ea typeface="Calibri" panose="020F0502020204030204" pitchFamily="34" charset="0"/>
                    <a:cs typeface="Times New Roman" panose="02020603050405020304" pitchFamily="18" charset="0"/>
                  </a:rPr>
                  <a:t>= 23 into the formula gives </a:t>
                </a:r>
                <a:r>
                  <a:rPr lang="en-IN" sz="1400" i="1" dirty="0">
                    <a:effectLst/>
                    <a:latin typeface="Calibri" panose="020F0502020204030204" pitchFamily="34" charset="0"/>
                    <a:ea typeface="Calibri" panose="020F0502020204030204" pitchFamily="34" charset="0"/>
                    <a:cs typeface="Times New Roman" panose="02020603050405020304" pitchFamily="18" charset="0"/>
                  </a:rPr>
                  <a:t>P</a:t>
                </a:r>
                <a:r>
                  <a:rPr lang="en-IN" sz="1400" dirty="0">
                    <a:effectLst/>
                    <a:latin typeface="Calibri" panose="020F0502020204030204" pitchFamily="34" charset="0"/>
                    <a:ea typeface="Calibri" panose="020F0502020204030204" pitchFamily="34" charset="0"/>
                    <a:cs typeface="Times New Roman" panose="02020603050405020304" pitchFamily="18" charset="0"/>
                  </a:rPr>
                  <a:t>(at least one shared birthday)≈50.8%</a:t>
                </a:r>
                <a:endParaRPr lang="en-IN" dirty="0"/>
              </a:p>
            </p:txBody>
          </p:sp>
        </mc:Choice>
        <mc:Fallback xmlns="">
          <p:sp>
            <p:nvSpPr>
              <p:cNvPr id="3" name="Content Placeholder 2">
                <a:extLst>
                  <a:ext uri="{FF2B5EF4-FFF2-40B4-BE49-F238E27FC236}">
                    <a16:creationId xmlns:a16="http://schemas.microsoft.com/office/drawing/2014/main" id="{1CA71A41-4259-2796-F11A-327EBC0A0868}"/>
                  </a:ext>
                </a:extLst>
              </p:cNvPr>
              <p:cNvSpPr>
                <a:spLocks noGrp="1" noRot="1" noChangeAspect="1" noMove="1" noResize="1" noEditPoints="1" noAdjustHandles="1" noChangeArrowheads="1" noChangeShapeType="1" noTextEdit="1"/>
              </p:cNvSpPr>
              <p:nvPr>
                <p:ph idx="1"/>
              </p:nvPr>
            </p:nvSpPr>
            <p:spPr>
              <a:xfrm>
                <a:off x="838200" y="620486"/>
                <a:ext cx="10515600" cy="5556477"/>
              </a:xfrm>
              <a:blipFill>
                <a:blip r:embed="rId2"/>
                <a:stretch>
                  <a:fillRect l="-174" t="-220"/>
                </a:stretch>
              </a:blipFill>
            </p:spPr>
            <p:txBody>
              <a:bodyPr/>
              <a:lstStyle/>
              <a:p>
                <a:r>
                  <a:rPr lang="en-IN">
                    <a:noFill/>
                  </a:rPr>
                  <a:t> </a:t>
                </a:r>
              </a:p>
            </p:txBody>
          </p:sp>
        </mc:Fallback>
      </mc:AlternateContent>
      <p:pic>
        <p:nvPicPr>
          <p:cNvPr id="4" name="Picture 3" descr="A graph showing a graph of a birthday&#10;&#10;Description automatically generated">
            <a:extLst>
              <a:ext uri="{FF2B5EF4-FFF2-40B4-BE49-F238E27FC236}">
                <a16:creationId xmlns:a16="http://schemas.microsoft.com/office/drawing/2014/main" id="{8A0DA395-0307-30E1-4C36-DCF31B758EE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321788" y="1817913"/>
            <a:ext cx="5731510" cy="2873829"/>
          </a:xfrm>
          <a:prstGeom prst="rect">
            <a:avLst/>
          </a:prstGeom>
          <a:noFill/>
          <a:ln>
            <a:noFill/>
          </a:ln>
        </p:spPr>
      </p:pic>
    </p:spTree>
    <p:extLst>
      <p:ext uri="{BB962C8B-B14F-4D97-AF65-F5344CB8AC3E}">
        <p14:creationId xmlns:p14="http://schemas.microsoft.com/office/powerpoint/2010/main" val="28388363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AB2E82-11F6-7ECF-44FD-C62F9F62FF55}"/>
              </a:ext>
            </a:extLst>
          </p:cNvPr>
          <p:cNvSpPr>
            <a:spLocks noGrp="1"/>
          </p:cNvSpPr>
          <p:nvPr>
            <p:ph type="title"/>
          </p:nvPr>
        </p:nvSpPr>
        <p:spPr/>
        <p:txBody>
          <a:bodyPr/>
          <a:lstStyle/>
          <a:p>
            <a:pPr algn="ctr"/>
            <a:r>
              <a:rPr lang="en-IN" sz="3400" b="1" kern="100" dirty="0">
                <a:effectLst/>
                <a:latin typeface="Calibri" panose="020F0502020204030204" pitchFamily="34" charset="0"/>
                <a:ea typeface="Calibri" panose="020F0502020204030204" pitchFamily="34" charset="0"/>
                <a:cs typeface="Times New Roman" panose="02020603050405020304" pitchFamily="18" charset="0"/>
              </a:rPr>
              <a:t>Why It Feels Counterintuitive</a:t>
            </a:r>
            <a:br>
              <a:rPr lang="en-IN" sz="4400" kern="100" dirty="0">
                <a:effectLst/>
                <a:latin typeface="Calibri" panose="020F0502020204030204" pitchFamily="34" charset="0"/>
                <a:ea typeface="Calibri" panose="020F0502020204030204" pitchFamily="34" charset="0"/>
                <a:cs typeface="Times New Roman" panose="02020603050405020304" pitchFamily="18" charset="0"/>
              </a:rPr>
            </a:br>
            <a:endParaRPr lang="en-IN"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4D947CF2-388D-1C32-37EB-C5C63A66AAF3}"/>
                  </a:ext>
                </a:extLst>
              </p:cNvPr>
              <p:cNvSpPr>
                <a:spLocks noGrp="1"/>
              </p:cNvSpPr>
              <p:nvPr>
                <p:ph idx="1"/>
              </p:nvPr>
            </p:nvSpPr>
            <p:spPr/>
            <p:txBody>
              <a:bodyPr/>
              <a:lstStyle/>
              <a:p>
                <a:pPr marL="342900" lvl="0" indent="-342900" algn="just">
                  <a:lnSpc>
                    <a:spcPct val="115000"/>
                  </a:lnSpc>
                  <a:spcAft>
                    <a:spcPts val="1000"/>
                  </a:spcAft>
                  <a:buSzPts val="1000"/>
                  <a:buFont typeface="Symbol" panose="05050102010706020507" pitchFamily="18" charset="2"/>
                  <a:buChar char=""/>
                  <a:tabLst>
                    <a:tab pos="457200" algn="l"/>
                  </a:tabLst>
                </a:pPr>
                <a:r>
                  <a:rPr lang="en-IN" sz="2000" kern="100" dirty="0">
                    <a:effectLst/>
                    <a:latin typeface="Calibri" panose="020F0502020204030204" pitchFamily="34" charset="0"/>
                    <a:ea typeface="Calibri" panose="020F0502020204030204" pitchFamily="34" charset="0"/>
                    <a:cs typeface="Times New Roman" panose="02020603050405020304" pitchFamily="18" charset="0"/>
                  </a:rPr>
                  <a:t>People often think of birthdays as individual events and intuitively compare one person’s birthday to everyone else’s, assuming a much lower probability. </a:t>
                </a:r>
                <a14:m>
                  <m:oMath xmlns:m="http://schemas.openxmlformats.org/officeDocument/2006/math">
                    <m:r>
                      <a:rPr lang="en-IN" sz="2000" i="1" kern="100">
                        <a:effectLst/>
                        <a:latin typeface="Cambria Math" panose="02040503050406030204" pitchFamily="18" charset="0"/>
                        <a:ea typeface="Calibri" panose="020F0502020204030204" pitchFamily="34" charset="0"/>
                        <a:cs typeface="Times New Roman" panose="02020603050405020304" pitchFamily="18" charset="0"/>
                      </a:rPr>
                      <m:t>(</m:t>
                    </m:r>
                    <m:f>
                      <m:fPr>
                        <m:ctrlPr>
                          <a:rPr lang="en-IN" sz="20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en-IN" sz="2000" i="1" kern="100">
                            <a:effectLst/>
                            <a:latin typeface="Cambria Math" panose="02040503050406030204" pitchFamily="18" charset="0"/>
                            <a:ea typeface="Calibri" panose="020F0502020204030204" pitchFamily="34" charset="0"/>
                            <a:cs typeface="Times New Roman" panose="02020603050405020304" pitchFamily="18" charset="0"/>
                          </a:rPr>
                          <m:t>23</m:t>
                        </m:r>
                      </m:num>
                      <m:den>
                        <m:r>
                          <a:rPr lang="en-IN" sz="2000" i="1" kern="100">
                            <a:effectLst/>
                            <a:latin typeface="Cambria Math" panose="02040503050406030204" pitchFamily="18" charset="0"/>
                            <a:ea typeface="Calibri" panose="020F0502020204030204" pitchFamily="34" charset="0"/>
                            <a:cs typeface="Times New Roman" panose="02020603050405020304" pitchFamily="18" charset="0"/>
                          </a:rPr>
                          <m:t>365</m:t>
                        </m:r>
                      </m:den>
                    </m:f>
                    <m:r>
                      <a:rPr lang="en-IN" sz="2000" i="1" kern="100">
                        <a:effectLst/>
                        <a:latin typeface="Cambria Math" panose="02040503050406030204" pitchFamily="18" charset="0"/>
                        <a:ea typeface="Calibri" panose="020F0502020204030204" pitchFamily="34" charset="0"/>
                        <a:cs typeface="Times New Roman" panose="02020603050405020304" pitchFamily="18" charset="0"/>
                      </a:rPr>
                      <m:t>)</m:t>
                    </m:r>
                  </m:oMath>
                </a14:m>
                <a:endParaRPr lang="en-IN"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1000"/>
                  </a:spcAft>
                  <a:buSzPts val="1000"/>
                  <a:buFont typeface="Symbol" panose="05050102010706020507" pitchFamily="18" charset="2"/>
                  <a:buChar char=""/>
                  <a:tabLst>
                    <a:tab pos="457200" algn="l"/>
                  </a:tabLst>
                </a:pPr>
                <a:r>
                  <a:rPr lang="en-IN" sz="2000" kern="100" dirty="0">
                    <a:effectLst/>
                    <a:latin typeface="Calibri" panose="020F0502020204030204" pitchFamily="34" charset="0"/>
                    <a:ea typeface="Calibri" panose="020F0502020204030204" pitchFamily="34" charset="0"/>
                    <a:cs typeface="Times New Roman" panose="02020603050405020304" pitchFamily="18" charset="0"/>
                  </a:rPr>
                  <a:t>The paradox arises because the actual comparison is between all </a:t>
                </a:r>
                <a:r>
                  <a:rPr lang="en-IN" sz="2000" b="1" kern="100" dirty="0">
                    <a:effectLst/>
                    <a:latin typeface="Calibri" panose="020F0502020204030204" pitchFamily="34" charset="0"/>
                    <a:ea typeface="Calibri" panose="020F0502020204030204" pitchFamily="34" charset="0"/>
                    <a:cs typeface="Times New Roman" panose="02020603050405020304" pitchFamily="18" charset="0"/>
                  </a:rPr>
                  <a:t>possible pairs</a:t>
                </a:r>
                <a:r>
                  <a:rPr lang="en-IN" sz="2000" kern="100" dirty="0">
                    <a:effectLst/>
                    <a:latin typeface="Calibri" panose="020F0502020204030204" pitchFamily="34" charset="0"/>
                    <a:ea typeface="Calibri" panose="020F0502020204030204" pitchFamily="34" charset="0"/>
                    <a:cs typeface="Times New Roman" panose="02020603050405020304" pitchFamily="18" charset="0"/>
                  </a:rPr>
                  <a:t> of people in the group. With 23 people, the number of pairs is:  </a:t>
                </a:r>
                <a14:m>
                  <m:oMath xmlns:m="http://schemas.openxmlformats.org/officeDocument/2006/math">
                    <m:sPre>
                      <m:sPrePr>
                        <m:ctrlPr>
                          <a:rPr lang="en-IN" sz="2000" i="1" kern="100">
                            <a:effectLst/>
                            <a:latin typeface="Cambria Math" panose="02040503050406030204" pitchFamily="18" charset="0"/>
                            <a:ea typeface="Calibri" panose="020F0502020204030204" pitchFamily="34" charset="0"/>
                            <a:cs typeface="Times New Roman" panose="02020603050405020304" pitchFamily="18" charset="0"/>
                          </a:rPr>
                        </m:ctrlPr>
                      </m:sPrePr>
                      <m:sub/>
                      <m:sup>
                        <m:r>
                          <a:rPr lang="en-IN" sz="2000" i="1" kern="100">
                            <a:effectLst/>
                            <a:latin typeface="Cambria Math" panose="02040503050406030204" pitchFamily="18" charset="0"/>
                            <a:ea typeface="Calibri" panose="020F0502020204030204" pitchFamily="34" charset="0"/>
                            <a:cs typeface="Times New Roman" panose="02020603050405020304" pitchFamily="18" charset="0"/>
                          </a:rPr>
                          <m:t>23</m:t>
                        </m:r>
                      </m:sup>
                      <m:e>
                        <m:sSub>
                          <m:sSubPr>
                            <m:ctrlPr>
                              <a:rPr lang="en-IN" sz="20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en-IN" sz="2000" i="1" kern="100">
                                <a:effectLst/>
                                <a:latin typeface="Cambria Math" panose="02040503050406030204" pitchFamily="18" charset="0"/>
                                <a:ea typeface="Calibri" panose="020F0502020204030204" pitchFamily="34" charset="0"/>
                                <a:cs typeface="Times New Roman" panose="02020603050405020304" pitchFamily="18" charset="0"/>
                              </a:rPr>
                              <m:t>𝐶</m:t>
                            </m:r>
                          </m:e>
                          <m:sub>
                            <m:r>
                              <a:rPr lang="en-IN" sz="2000" i="1" kern="100">
                                <a:effectLst/>
                                <a:latin typeface="Cambria Math" panose="02040503050406030204" pitchFamily="18" charset="0"/>
                                <a:ea typeface="Calibri" panose="020F0502020204030204" pitchFamily="34" charset="0"/>
                                <a:cs typeface="Times New Roman" panose="02020603050405020304" pitchFamily="18" charset="0"/>
                              </a:rPr>
                              <m:t>2</m:t>
                            </m:r>
                          </m:sub>
                        </m:sSub>
                        <m:r>
                          <a:rPr lang="en-IN" sz="2000" i="1" kern="100">
                            <a:effectLst/>
                            <a:latin typeface="Cambria Math" panose="02040503050406030204" pitchFamily="18" charset="0"/>
                            <a:ea typeface="Calibri" panose="020F0502020204030204" pitchFamily="34" charset="0"/>
                            <a:cs typeface="Times New Roman" panose="02020603050405020304" pitchFamily="18" charset="0"/>
                          </a:rPr>
                          <m:t>= </m:t>
                        </m:r>
                        <m:f>
                          <m:fPr>
                            <m:ctrlPr>
                              <a:rPr lang="en-IN" sz="20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en-IN" sz="2000" i="1" kern="100">
                                <a:effectLst/>
                                <a:latin typeface="Cambria Math" panose="02040503050406030204" pitchFamily="18" charset="0"/>
                                <a:ea typeface="Calibri" panose="020F0502020204030204" pitchFamily="34" charset="0"/>
                                <a:cs typeface="Times New Roman" panose="02020603050405020304" pitchFamily="18" charset="0"/>
                              </a:rPr>
                              <m:t>23</m:t>
                            </m:r>
                            <m:r>
                              <a:rPr lang="en-IN" sz="2000" i="1" kern="100">
                                <a:effectLst/>
                                <a:latin typeface="Cambria Math" panose="02040503050406030204" pitchFamily="18" charset="0"/>
                                <a:ea typeface="Calibri" panose="020F0502020204030204" pitchFamily="34" charset="0"/>
                                <a:cs typeface="Times New Roman" panose="02020603050405020304" pitchFamily="18" charset="0"/>
                              </a:rPr>
                              <m:t>×</m:t>
                            </m:r>
                            <m:r>
                              <a:rPr lang="en-IN" sz="2000" i="1" kern="100">
                                <a:effectLst/>
                                <a:latin typeface="Cambria Math" panose="02040503050406030204" pitchFamily="18" charset="0"/>
                                <a:ea typeface="Calibri" panose="020F0502020204030204" pitchFamily="34" charset="0"/>
                                <a:cs typeface="Times New Roman" panose="02020603050405020304" pitchFamily="18" charset="0"/>
                              </a:rPr>
                              <m:t>22</m:t>
                            </m:r>
                          </m:num>
                          <m:den>
                            <m:r>
                              <a:rPr lang="en-IN" sz="2000" i="1" kern="100">
                                <a:effectLst/>
                                <a:latin typeface="Cambria Math" panose="02040503050406030204" pitchFamily="18" charset="0"/>
                                <a:ea typeface="Calibri" panose="020F0502020204030204" pitchFamily="34" charset="0"/>
                                <a:cs typeface="Times New Roman" panose="02020603050405020304" pitchFamily="18" charset="0"/>
                              </a:rPr>
                              <m:t>2</m:t>
                            </m:r>
                          </m:den>
                        </m:f>
                      </m:e>
                    </m:sPre>
                    <m:r>
                      <a:rPr lang="en-IN" sz="2000" i="1" kern="100">
                        <a:effectLst/>
                        <a:latin typeface="Cambria Math" panose="02040503050406030204" pitchFamily="18" charset="0"/>
                        <a:ea typeface="Calibri" panose="020F0502020204030204" pitchFamily="34" charset="0"/>
                        <a:cs typeface="Times New Roman" panose="02020603050405020304" pitchFamily="18" charset="0"/>
                      </a:rPr>
                      <m:t>=</m:t>
                    </m:r>
                    <m:r>
                      <a:rPr lang="en-IN" sz="2000" i="1" kern="100">
                        <a:effectLst/>
                        <a:latin typeface="Cambria Math" panose="02040503050406030204" pitchFamily="18" charset="0"/>
                        <a:ea typeface="Calibri" panose="020F0502020204030204" pitchFamily="34" charset="0"/>
                        <a:cs typeface="Times New Roman" panose="02020603050405020304" pitchFamily="18" charset="0"/>
                      </a:rPr>
                      <m:t>253</m:t>
                    </m:r>
                  </m:oMath>
                </a14:m>
                <a:r>
                  <a:rPr lang="en-IN" sz="2000" kern="100" dirty="0">
                    <a:effectLst/>
                    <a:latin typeface="Calibri" panose="020F0502020204030204" pitchFamily="34" charset="0"/>
                    <a:ea typeface="Times New Roman" panose="02020603050405020304" pitchFamily="18" charset="0"/>
                    <a:cs typeface="Times New Roman" panose="02020603050405020304" pitchFamily="18" charset="0"/>
                  </a:rPr>
                  <a:t>. </a:t>
                </a:r>
                <a:r>
                  <a:rPr lang="en-IN" sz="2000" kern="100" dirty="0">
                    <a:effectLst/>
                    <a:latin typeface="Calibri" panose="020F0502020204030204" pitchFamily="34" charset="0"/>
                    <a:ea typeface="Calibri" panose="020F0502020204030204" pitchFamily="34" charset="0"/>
                    <a:cs typeface="Times New Roman" panose="02020603050405020304" pitchFamily="18" charset="0"/>
                  </a:rPr>
                  <a:t>Comparing 253 pairs vastly increases the chance of overlap.</a:t>
                </a:r>
              </a:p>
              <a:p>
                <a:endParaRPr lang="en-IN" dirty="0"/>
              </a:p>
            </p:txBody>
          </p:sp>
        </mc:Choice>
        <mc:Fallback xmlns="">
          <p:sp>
            <p:nvSpPr>
              <p:cNvPr id="3" name="Content Placeholder 2">
                <a:extLst>
                  <a:ext uri="{FF2B5EF4-FFF2-40B4-BE49-F238E27FC236}">
                    <a16:creationId xmlns:a16="http://schemas.microsoft.com/office/drawing/2014/main" id="{4D947CF2-388D-1C32-37EB-C5C63A66AAF3}"/>
                  </a:ext>
                </a:extLst>
              </p:cNvPr>
              <p:cNvSpPr>
                <a:spLocks noGrp="1" noRot="1" noChangeAspect="1" noMove="1" noResize="1" noEditPoints="1" noAdjustHandles="1" noChangeArrowheads="1" noChangeShapeType="1" noTextEdit="1"/>
              </p:cNvSpPr>
              <p:nvPr>
                <p:ph idx="1"/>
              </p:nvPr>
            </p:nvSpPr>
            <p:spPr>
              <a:blipFill>
                <a:blip r:embed="rId2"/>
                <a:stretch>
                  <a:fillRect t="-140" r="-580"/>
                </a:stretch>
              </a:blipFill>
            </p:spPr>
            <p:txBody>
              <a:bodyPr/>
              <a:lstStyle/>
              <a:p>
                <a:r>
                  <a:rPr lang="en-IN">
                    <a:noFill/>
                  </a:rPr>
                  <a:t> </a:t>
                </a:r>
              </a:p>
            </p:txBody>
          </p:sp>
        </mc:Fallback>
      </mc:AlternateContent>
    </p:spTree>
    <p:extLst>
      <p:ext uri="{BB962C8B-B14F-4D97-AF65-F5344CB8AC3E}">
        <p14:creationId xmlns:p14="http://schemas.microsoft.com/office/powerpoint/2010/main" val="32616159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67DE1D-0178-7BFD-9BE8-91309A35081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3D1D12-001A-7395-2CE3-33DE8D70DFAB}"/>
              </a:ext>
            </a:extLst>
          </p:cNvPr>
          <p:cNvSpPr>
            <a:spLocks noGrp="1"/>
          </p:cNvSpPr>
          <p:nvPr>
            <p:ph type="title"/>
          </p:nvPr>
        </p:nvSpPr>
        <p:spPr>
          <a:xfrm>
            <a:off x="838200" y="365126"/>
            <a:ext cx="10515600" cy="799646"/>
          </a:xfrm>
        </p:spPr>
        <p:txBody>
          <a:bodyPr>
            <a:normAutofit/>
          </a:bodyPr>
          <a:lstStyle/>
          <a:p>
            <a:r>
              <a:rPr lang="en-IN" sz="2400" b="1" dirty="0">
                <a:effectLst/>
                <a:latin typeface="Calibri" panose="020F0502020204030204" pitchFamily="34" charset="0"/>
                <a:ea typeface="Calibri" panose="020F0502020204030204" pitchFamily="34" charset="0"/>
                <a:cs typeface="Times New Roman" panose="02020603050405020304" pitchFamily="18" charset="0"/>
              </a:rPr>
              <a:t>Newcomb’s Paradox:</a:t>
            </a:r>
            <a:endParaRPr lang="en-IN" sz="5400" dirty="0"/>
          </a:p>
        </p:txBody>
      </p:sp>
      <p:sp>
        <p:nvSpPr>
          <p:cNvPr id="3" name="Content Placeholder 2">
            <a:extLst>
              <a:ext uri="{FF2B5EF4-FFF2-40B4-BE49-F238E27FC236}">
                <a16:creationId xmlns:a16="http://schemas.microsoft.com/office/drawing/2014/main" id="{8B630199-BE2B-D567-06A1-2AAB86E06C42}"/>
              </a:ext>
            </a:extLst>
          </p:cNvPr>
          <p:cNvSpPr>
            <a:spLocks noGrp="1"/>
          </p:cNvSpPr>
          <p:nvPr>
            <p:ph idx="1"/>
          </p:nvPr>
        </p:nvSpPr>
        <p:spPr>
          <a:xfrm>
            <a:off x="838200" y="1164772"/>
            <a:ext cx="10515600" cy="5012191"/>
          </a:xfrm>
        </p:spPr>
        <p:txBody>
          <a:bodyPr>
            <a:normAutofit/>
          </a:bodyPr>
          <a:lstStyle/>
          <a:p>
            <a:pPr marL="342900" lvl="0" indent="-342900">
              <a:lnSpc>
                <a:spcPct val="115000"/>
              </a:lnSpc>
              <a:spcAft>
                <a:spcPts val="1000"/>
              </a:spcAft>
              <a:buSzPts val="1000"/>
              <a:buFont typeface="Symbol" panose="05050102010706020507" pitchFamily="18" charset="2"/>
              <a:buChar char=""/>
              <a:tabLst>
                <a:tab pos="457200" algn="l"/>
              </a:tabLst>
            </a:pPr>
            <a:r>
              <a:rPr lang="en-IN" sz="1700" b="1" kern="100" dirty="0">
                <a:effectLst/>
                <a:latin typeface="Calibri" panose="020F0502020204030204" pitchFamily="34" charset="0"/>
                <a:ea typeface="Calibri" panose="020F0502020204030204" pitchFamily="34" charset="0"/>
                <a:cs typeface="Times New Roman" panose="02020603050405020304" pitchFamily="18" charset="0"/>
              </a:rPr>
              <a:t>Setup</a:t>
            </a:r>
            <a:r>
              <a:rPr lang="en-IN" sz="1700" kern="100" dirty="0">
                <a:effectLst/>
                <a:latin typeface="Calibri" panose="020F0502020204030204" pitchFamily="34" charset="0"/>
                <a:ea typeface="Calibri" panose="020F0502020204030204" pitchFamily="34" charset="0"/>
                <a:cs typeface="Times New Roman" panose="02020603050405020304" pitchFamily="18" charset="0"/>
              </a:rPr>
              <a:t>: There are two boxes:</a:t>
            </a:r>
          </a:p>
          <a:p>
            <a:pPr marL="742950" lvl="1" indent="-285750">
              <a:lnSpc>
                <a:spcPct val="115000"/>
              </a:lnSpc>
              <a:spcAft>
                <a:spcPts val="1000"/>
              </a:spcAft>
              <a:buSzPts val="1000"/>
              <a:buFont typeface="Courier New" panose="02070309020205020404" pitchFamily="49" charset="0"/>
              <a:buChar char="o"/>
              <a:tabLst>
                <a:tab pos="914400" algn="l"/>
              </a:tabLst>
            </a:pPr>
            <a:r>
              <a:rPr lang="en-IN" sz="1700" kern="100" dirty="0">
                <a:effectLst/>
                <a:latin typeface="Calibri" panose="020F0502020204030204" pitchFamily="34" charset="0"/>
                <a:ea typeface="Calibri" panose="020F0502020204030204" pitchFamily="34" charset="0"/>
                <a:cs typeface="Times New Roman" panose="02020603050405020304" pitchFamily="18" charset="0"/>
              </a:rPr>
              <a:t>Box A (transparent) contains a visible $1,000.</a:t>
            </a:r>
          </a:p>
          <a:p>
            <a:pPr marL="742950" lvl="1" indent="-285750">
              <a:lnSpc>
                <a:spcPct val="115000"/>
              </a:lnSpc>
              <a:spcAft>
                <a:spcPts val="1000"/>
              </a:spcAft>
              <a:buSzPts val="1000"/>
              <a:buFont typeface="Courier New" panose="02070309020205020404" pitchFamily="49" charset="0"/>
              <a:buChar char="o"/>
              <a:tabLst>
                <a:tab pos="914400" algn="l"/>
              </a:tabLst>
            </a:pPr>
            <a:r>
              <a:rPr lang="en-IN" sz="1700" kern="100" dirty="0">
                <a:effectLst/>
                <a:latin typeface="Calibri" panose="020F0502020204030204" pitchFamily="34" charset="0"/>
                <a:ea typeface="Calibri" panose="020F0502020204030204" pitchFamily="34" charset="0"/>
                <a:cs typeface="Times New Roman" panose="02020603050405020304" pitchFamily="18" charset="0"/>
              </a:rPr>
              <a:t>Box B (opaque) contains either $0 or $1,000,000.</a:t>
            </a:r>
          </a:p>
          <a:p>
            <a:endParaRPr lang="en-IN" dirty="0"/>
          </a:p>
        </p:txBody>
      </p:sp>
      <p:pic>
        <p:nvPicPr>
          <p:cNvPr id="4" name="Content Placeholder 3" descr="The Newcomb Paradox – Math with Bad Drawings">
            <a:extLst>
              <a:ext uri="{FF2B5EF4-FFF2-40B4-BE49-F238E27FC236}">
                <a16:creationId xmlns:a16="http://schemas.microsoft.com/office/drawing/2014/main" id="{292314FA-4AC5-1C97-037F-2CDE4DE88E0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7053944" y="500742"/>
            <a:ext cx="4736732" cy="2721429"/>
          </a:xfrm>
          <a:prstGeom prst="rect">
            <a:avLst/>
          </a:prstGeom>
          <a:noFill/>
        </p:spPr>
      </p:pic>
      <p:sp>
        <p:nvSpPr>
          <p:cNvPr id="6" name="TextBox 5">
            <a:extLst>
              <a:ext uri="{FF2B5EF4-FFF2-40B4-BE49-F238E27FC236}">
                <a16:creationId xmlns:a16="http://schemas.microsoft.com/office/drawing/2014/main" id="{D807D800-2605-442D-845B-09CF7BFDB651}"/>
              </a:ext>
            </a:extLst>
          </p:cNvPr>
          <p:cNvSpPr txBox="1"/>
          <p:nvPr/>
        </p:nvSpPr>
        <p:spPr>
          <a:xfrm>
            <a:off x="838200" y="2558692"/>
            <a:ext cx="11049000" cy="1662828"/>
          </a:xfrm>
          <a:prstGeom prst="rect">
            <a:avLst/>
          </a:prstGeom>
          <a:noFill/>
        </p:spPr>
        <p:txBody>
          <a:bodyPr wrap="square" rtlCol="0">
            <a:spAutoFit/>
          </a:bodyPr>
          <a:lstStyle/>
          <a:p>
            <a:pPr marL="342900" lvl="0" indent="-342900">
              <a:lnSpc>
                <a:spcPct val="115000"/>
              </a:lnSpc>
              <a:spcAft>
                <a:spcPts val="1000"/>
              </a:spcAft>
              <a:buSzPts val="1000"/>
              <a:buFont typeface="Symbol" panose="05050102010706020507" pitchFamily="18" charset="2"/>
              <a:buChar char=""/>
              <a:tabLst>
                <a:tab pos="457200" algn="l"/>
              </a:tabLst>
            </a:pPr>
            <a:r>
              <a:rPr lang="en-IN" sz="1700" kern="100" dirty="0">
                <a:effectLst/>
                <a:latin typeface="Calibri" panose="020F0502020204030204" pitchFamily="34" charset="0"/>
                <a:ea typeface="Calibri" panose="020F0502020204030204" pitchFamily="34" charset="0"/>
                <a:cs typeface="Times New Roman" panose="02020603050405020304" pitchFamily="18" charset="0"/>
              </a:rPr>
              <a:t>A superintelligent Oracle predicts your choice:</a:t>
            </a:r>
          </a:p>
          <a:p>
            <a:pPr marL="742950" lvl="1" indent="-285750">
              <a:lnSpc>
                <a:spcPct val="115000"/>
              </a:lnSpc>
              <a:spcAft>
                <a:spcPts val="1000"/>
              </a:spcAft>
              <a:buSzPts val="1000"/>
              <a:buFont typeface="Courier New" panose="02070309020205020404" pitchFamily="49" charset="0"/>
              <a:buChar char="o"/>
              <a:tabLst>
                <a:tab pos="914400" algn="l"/>
              </a:tabLst>
            </a:pPr>
            <a:r>
              <a:rPr lang="en-IN" sz="1700" kern="100" dirty="0">
                <a:effectLst/>
                <a:latin typeface="Calibri" panose="020F0502020204030204" pitchFamily="34" charset="0"/>
                <a:ea typeface="Calibri" panose="020F0502020204030204" pitchFamily="34" charset="0"/>
                <a:cs typeface="Times New Roman" panose="02020603050405020304" pitchFamily="18" charset="0"/>
              </a:rPr>
              <a:t>If the Oracle predicts you’ll take </a:t>
            </a:r>
            <a:r>
              <a:rPr lang="en-IN" sz="1700" b="1" kern="100" dirty="0">
                <a:effectLst/>
                <a:latin typeface="Calibri" panose="020F0502020204030204" pitchFamily="34" charset="0"/>
                <a:ea typeface="Calibri" panose="020F0502020204030204" pitchFamily="34" charset="0"/>
                <a:cs typeface="Times New Roman" panose="02020603050405020304" pitchFamily="18" charset="0"/>
              </a:rPr>
              <a:t>only Box B</a:t>
            </a:r>
            <a:r>
              <a:rPr lang="en-IN" sz="1700" kern="100" dirty="0">
                <a:effectLst/>
                <a:latin typeface="Calibri" panose="020F0502020204030204" pitchFamily="34" charset="0"/>
                <a:ea typeface="Calibri" panose="020F0502020204030204" pitchFamily="34" charset="0"/>
                <a:cs typeface="Times New Roman" panose="02020603050405020304" pitchFamily="18" charset="0"/>
              </a:rPr>
              <a:t>, it puts $1,000,000 in it.</a:t>
            </a:r>
          </a:p>
          <a:p>
            <a:pPr marL="742950" lvl="1" indent="-285750">
              <a:lnSpc>
                <a:spcPct val="115000"/>
              </a:lnSpc>
              <a:spcAft>
                <a:spcPts val="1000"/>
              </a:spcAft>
              <a:buSzPts val="1000"/>
              <a:buFont typeface="Courier New" panose="02070309020205020404" pitchFamily="49" charset="0"/>
              <a:buChar char="o"/>
              <a:tabLst>
                <a:tab pos="914400" algn="l"/>
              </a:tabLst>
            </a:pPr>
            <a:r>
              <a:rPr lang="en-IN" sz="1700" kern="100" dirty="0">
                <a:effectLst/>
                <a:latin typeface="Calibri" panose="020F0502020204030204" pitchFamily="34" charset="0"/>
                <a:ea typeface="Calibri" panose="020F0502020204030204" pitchFamily="34" charset="0"/>
                <a:cs typeface="Times New Roman" panose="02020603050405020304" pitchFamily="18" charset="0"/>
              </a:rPr>
              <a:t>If it predicts you’ll take </a:t>
            </a:r>
            <a:r>
              <a:rPr lang="en-IN" sz="1700" b="1" kern="100" dirty="0">
                <a:effectLst/>
                <a:latin typeface="Calibri" panose="020F0502020204030204" pitchFamily="34" charset="0"/>
                <a:ea typeface="Calibri" panose="020F0502020204030204" pitchFamily="34" charset="0"/>
                <a:cs typeface="Times New Roman" panose="02020603050405020304" pitchFamily="18" charset="0"/>
              </a:rPr>
              <a:t>both boxes</a:t>
            </a:r>
            <a:r>
              <a:rPr lang="en-IN" sz="1700" kern="100" dirty="0">
                <a:effectLst/>
                <a:latin typeface="Calibri" panose="020F0502020204030204" pitchFamily="34" charset="0"/>
                <a:ea typeface="Calibri" panose="020F0502020204030204" pitchFamily="34" charset="0"/>
                <a:cs typeface="Times New Roman" panose="02020603050405020304" pitchFamily="18" charset="0"/>
              </a:rPr>
              <a:t>, it leaves Box B empty.</a:t>
            </a:r>
          </a:p>
          <a:p>
            <a:pPr marL="342900" lvl="0" indent="-342900">
              <a:lnSpc>
                <a:spcPct val="115000"/>
              </a:lnSpc>
              <a:spcAft>
                <a:spcPts val="1000"/>
              </a:spcAft>
              <a:buSzPts val="1000"/>
              <a:buFont typeface="Symbol" panose="05050102010706020507" pitchFamily="18" charset="2"/>
              <a:buChar char=""/>
              <a:tabLst>
                <a:tab pos="457200" algn="l"/>
              </a:tabLst>
            </a:pPr>
            <a:r>
              <a:rPr lang="en-IN" sz="1700" b="1" kern="100" dirty="0">
                <a:effectLst/>
                <a:latin typeface="Calibri" panose="020F0502020204030204" pitchFamily="34" charset="0"/>
                <a:ea typeface="Calibri" panose="020F0502020204030204" pitchFamily="34" charset="0"/>
                <a:cs typeface="Times New Roman" panose="02020603050405020304" pitchFamily="18" charset="0"/>
              </a:rPr>
              <a:t>Dilemma</a:t>
            </a:r>
            <a:r>
              <a:rPr lang="en-IN" sz="1700" kern="100" dirty="0">
                <a:effectLst/>
                <a:latin typeface="Calibri" panose="020F0502020204030204" pitchFamily="34" charset="0"/>
                <a:ea typeface="Calibri" panose="020F0502020204030204" pitchFamily="34" charset="0"/>
                <a:cs typeface="Times New Roman" panose="02020603050405020304" pitchFamily="18" charset="0"/>
              </a:rPr>
              <a:t>: Do you trust the Oracle and take only Box B, or do you take both boxes to maximize your immediate utility?</a:t>
            </a:r>
          </a:p>
        </p:txBody>
      </p:sp>
      <p:sp>
        <p:nvSpPr>
          <p:cNvPr id="7" name="TextBox 6">
            <a:extLst>
              <a:ext uri="{FF2B5EF4-FFF2-40B4-BE49-F238E27FC236}">
                <a16:creationId xmlns:a16="http://schemas.microsoft.com/office/drawing/2014/main" id="{F64CBBBA-FE82-B49B-E896-D9363F6894BA}"/>
              </a:ext>
            </a:extLst>
          </p:cNvPr>
          <p:cNvSpPr txBox="1"/>
          <p:nvPr/>
        </p:nvSpPr>
        <p:spPr>
          <a:xfrm>
            <a:off x="838201" y="4221520"/>
            <a:ext cx="10787742" cy="1955443"/>
          </a:xfrm>
          <a:prstGeom prst="rect">
            <a:avLst/>
          </a:prstGeom>
          <a:noFill/>
        </p:spPr>
        <p:txBody>
          <a:bodyPr wrap="square" rtlCol="0">
            <a:spAutoFit/>
          </a:bodyPr>
          <a:lstStyle/>
          <a:p>
            <a:pPr marL="342900" lvl="0" indent="-342900">
              <a:lnSpc>
                <a:spcPct val="115000"/>
              </a:lnSpc>
              <a:spcAft>
                <a:spcPts val="1000"/>
              </a:spcAft>
              <a:buSzPts val="1000"/>
              <a:buFont typeface="Symbol" panose="05050102010706020507" pitchFamily="18" charset="2"/>
              <a:buChar char=""/>
              <a:tabLst>
                <a:tab pos="457200" algn="l"/>
              </a:tabLst>
            </a:pPr>
            <a:r>
              <a:rPr lang="en-IN" sz="1700" b="1" kern="100" dirty="0">
                <a:effectLst/>
                <a:latin typeface="Calibri" panose="020F0502020204030204" pitchFamily="34" charset="0"/>
                <a:ea typeface="Calibri" panose="020F0502020204030204" pitchFamily="34" charset="0"/>
                <a:cs typeface="Times New Roman" panose="02020603050405020304" pitchFamily="18" charset="0"/>
              </a:rPr>
              <a:t>Resolution</a:t>
            </a:r>
            <a:r>
              <a:rPr lang="en-IN" sz="1700" kern="100" dirty="0">
                <a:effectLst/>
                <a:latin typeface="Calibri" panose="020F0502020204030204" pitchFamily="34" charset="0"/>
                <a:ea typeface="Calibri" panose="020F0502020204030204" pitchFamily="34" charset="0"/>
                <a:cs typeface="Times New Roman" panose="02020603050405020304" pitchFamily="18" charset="0"/>
              </a:rPr>
              <a:t>: The debate hinges on whether you trust the Oracle’s perfect prediction:</a:t>
            </a:r>
          </a:p>
          <a:p>
            <a:pPr marL="742950" lvl="1" indent="-285750">
              <a:lnSpc>
                <a:spcPct val="115000"/>
              </a:lnSpc>
              <a:spcAft>
                <a:spcPts val="1000"/>
              </a:spcAft>
              <a:buSzPts val="1000"/>
              <a:buFont typeface="Courier New" panose="02070309020205020404" pitchFamily="49" charset="0"/>
              <a:buChar char="o"/>
              <a:tabLst>
                <a:tab pos="914400" algn="l"/>
              </a:tabLst>
            </a:pPr>
            <a:r>
              <a:rPr lang="en-IN" sz="1700" b="1" kern="100" dirty="0">
                <a:effectLst/>
                <a:latin typeface="Calibri" panose="020F0502020204030204" pitchFamily="34" charset="0"/>
                <a:ea typeface="Calibri" panose="020F0502020204030204" pitchFamily="34" charset="0"/>
                <a:cs typeface="Times New Roman" panose="02020603050405020304" pitchFamily="18" charset="0"/>
              </a:rPr>
              <a:t>One-Boxers</a:t>
            </a:r>
            <a:r>
              <a:rPr lang="en-IN" sz="1700" kern="100" dirty="0">
                <a:effectLst/>
                <a:latin typeface="Calibri" panose="020F0502020204030204" pitchFamily="34" charset="0"/>
                <a:ea typeface="Calibri" panose="020F0502020204030204" pitchFamily="34" charset="0"/>
                <a:cs typeface="Times New Roman" panose="02020603050405020304" pitchFamily="18" charset="0"/>
              </a:rPr>
              <a:t>: They argue that since the Oracle is infallible, taking only Box B ensures $1,000,000.</a:t>
            </a:r>
          </a:p>
          <a:p>
            <a:pPr marL="742950" lvl="1" indent="-285750">
              <a:lnSpc>
                <a:spcPct val="115000"/>
              </a:lnSpc>
              <a:spcAft>
                <a:spcPts val="1000"/>
              </a:spcAft>
              <a:buSzPts val="1000"/>
              <a:buFont typeface="Courier New" panose="02070309020205020404" pitchFamily="49" charset="0"/>
              <a:buChar char="o"/>
              <a:tabLst>
                <a:tab pos="914400" algn="l"/>
              </a:tabLst>
            </a:pPr>
            <a:r>
              <a:rPr lang="en-IN" sz="1700" b="1" kern="100" dirty="0">
                <a:effectLst/>
                <a:latin typeface="Calibri" panose="020F0502020204030204" pitchFamily="34" charset="0"/>
                <a:ea typeface="Calibri" panose="020F0502020204030204" pitchFamily="34" charset="0"/>
                <a:cs typeface="Times New Roman" panose="02020603050405020304" pitchFamily="18" charset="0"/>
              </a:rPr>
              <a:t>Two-Boxers</a:t>
            </a:r>
            <a:r>
              <a:rPr lang="en-IN" sz="1700" kern="100" dirty="0">
                <a:effectLst/>
                <a:latin typeface="Calibri" panose="020F0502020204030204" pitchFamily="34" charset="0"/>
                <a:ea typeface="Calibri" panose="020F0502020204030204" pitchFamily="34" charset="0"/>
                <a:cs typeface="Times New Roman" panose="02020603050405020304" pitchFamily="18" charset="0"/>
              </a:rPr>
              <a:t>: They argue that the Oracle’s prediction is fixed when you enter, so taking both boxes guarantees at least $1,000.</a:t>
            </a:r>
          </a:p>
          <a:p>
            <a:pPr marL="342900" lvl="0" indent="-342900">
              <a:lnSpc>
                <a:spcPct val="115000"/>
              </a:lnSpc>
              <a:spcAft>
                <a:spcPts val="1000"/>
              </a:spcAft>
              <a:buSzPts val="1000"/>
              <a:buFont typeface="Symbol" panose="05050102010706020507" pitchFamily="18" charset="2"/>
              <a:buChar char=""/>
              <a:tabLst>
                <a:tab pos="457200" algn="l"/>
              </a:tabLst>
            </a:pPr>
            <a:r>
              <a:rPr lang="en-IN" sz="1700" kern="100" dirty="0">
                <a:effectLst/>
                <a:latin typeface="Calibri" panose="020F0502020204030204" pitchFamily="34" charset="0"/>
                <a:ea typeface="Calibri" panose="020F0502020204030204" pitchFamily="34" charset="0"/>
                <a:cs typeface="Times New Roman" panose="02020603050405020304" pitchFamily="18" charset="0"/>
              </a:rPr>
              <a:t>Logical resolution often sides with </a:t>
            </a:r>
            <a:r>
              <a:rPr lang="en-IN" sz="1700" b="1" kern="100" dirty="0">
                <a:effectLst/>
                <a:latin typeface="Calibri" panose="020F0502020204030204" pitchFamily="34" charset="0"/>
                <a:ea typeface="Calibri" panose="020F0502020204030204" pitchFamily="34" charset="0"/>
                <a:cs typeface="Times New Roman" panose="02020603050405020304" pitchFamily="18" charset="0"/>
              </a:rPr>
              <a:t>One-Boxers</a:t>
            </a:r>
            <a:r>
              <a:rPr lang="en-IN" sz="1700" kern="100" dirty="0">
                <a:effectLst/>
                <a:latin typeface="Calibri" panose="020F0502020204030204" pitchFamily="34" charset="0"/>
                <a:ea typeface="Calibri" panose="020F0502020204030204" pitchFamily="34" charset="0"/>
                <a:cs typeface="Times New Roman" panose="02020603050405020304" pitchFamily="18" charset="0"/>
              </a:rPr>
              <a:t>, assuming the Oracle's predictions are flawless.</a:t>
            </a:r>
          </a:p>
        </p:txBody>
      </p:sp>
    </p:spTree>
    <p:extLst>
      <p:ext uri="{BB962C8B-B14F-4D97-AF65-F5344CB8AC3E}">
        <p14:creationId xmlns:p14="http://schemas.microsoft.com/office/powerpoint/2010/main" val="3505951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type="wd">
                                    <p:tmAbs val="100"/>
                                  </p:iterate>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iterate type="wd">
                                    <p:tmAbs val="100"/>
                                  </p:iterate>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7AD73E-A799-7554-6C50-539AE68025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E9406C2-18A3-763F-870E-76D45A749546}"/>
              </a:ext>
            </a:extLst>
          </p:cNvPr>
          <p:cNvSpPr>
            <a:spLocks noGrp="1"/>
          </p:cNvSpPr>
          <p:nvPr>
            <p:ph type="title"/>
          </p:nvPr>
        </p:nvSpPr>
        <p:spPr/>
        <p:txBody>
          <a:bodyPr/>
          <a:lstStyle/>
          <a:p>
            <a:endParaRPr lang="en-IN"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BFA6627-308F-4068-DEE1-CBA347506BF0}"/>
                  </a:ext>
                </a:extLst>
              </p:cNvPr>
              <p:cNvSpPr>
                <a:spLocks noGrp="1"/>
              </p:cNvSpPr>
              <p:nvPr>
                <p:ph idx="1"/>
              </p:nvPr>
            </p:nvSpPr>
            <p:spPr>
              <a:xfrm>
                <a:off x="674915" y="998650"/>
                <a:ext cx="8686799" cy="5619863"/>
              </a:xfrm>
            </p:spPr>
            <p:txBody>
              <a:bodyPr>
                <a:normAutofit fontScale="92500" lnSpcReduction="20000"/>
              </a:bodyPr>
              <a:lstStyle/>
              <a:p>
                <a:pPr marL="0" indent="0">
                  <a:lnSpc>
                    <a:spcPct val="115000"/>
                  </a:lnSpc>
                  <a:spcAft>
                    <a:spcPts val="1000"/>
                  </a:spcAft>
                  <a:buNone/>
                </a:pPr>
                <a:r>
                  <a:rPr lang="en-IN" sz="1500" b="1" kern="100" dirty="0">
                    <a:effectLst/>
                    <a:latin typeface="Calibri" panose="020F0502020204030204" pitchFamily="34" charset="0"/>
                    <a:ea typeface="Calibri" panose="020F0502020204030204" pitchFamily="34" charset="0"/>
                    <a:cs typeface="Times New Roman" panose="02020603050405020304" pitchFamily="18" charset="0"/>
                  </a:rPr>
                  <a:t>Zeno’s Paradox of Achilles and the Tortoise</a:t>
                </a:r>
              </a:p>
              <a:p>
                <a:pPr marL="0" indent="0">
                  <a:lnSpc>
                    <a:spcPct val="115000"/>
                  </a:lnSpc>
                  <a:spcAft>
                    <a:spcPts val="1000"/>
                  </a:spcAft>
                  <a:buNone/>
                </a:pPr>
                <a:r>
                  <a:rPr lang="en-IN" sz="1500" i="1" kern="100" dirty="0">
                    <a:effectLst/>
                    <a:latin typeface="Calibri" panose="020F0502020204030204" pitchFamily="34" charset="0"/>
                    <a:ea typeface="Calibri" panose="020F0502020204030204" pitchFamily="34" charset="0"/>
                    <a:cs typeface="Times New Roman" panose="02020603050405020304" pitchFamily="18" charset="0"/>
                  </a:rPr>
                  <a:t>	Motion is impossible</a:t>
                </a:r>
              </a:p>
              <a:p>
                <a:pPr marL="342900" lvl="0" indent="-342900">
                  <a:lnSpc>
                    <a:spcPct val="115000"/>
                  </a:lnSpc>
                  <a:spcAft>
                    <a:spcPts val="1000"/>
                  </a:spcAft>
                  <a:buSzPts val="1000"/>
                  <a:buFont typeface="Symbol" panose="05050102010706020507" pitchFamily="18" charset="2"/>
                  <a:buChar char=""/>
                  <a:tabLst>
                    <a:tab pos="457200" algn="l"/>
                  </a:tabLst>
                </a:pPr>
                <a:r>
                  <a:rPr lang="en-IN" sz="1500" b="1" kern="100" dirty="0">
                    <a:effectLst/>
                    <a:latin typeface="Calibri" panose="020F0502020204030204" pitchFamily="34" charset="0"/>
                    <a:ea typeface="Calibri" panose="020F0502020204030204" pitchFamily="34" charset="0"/>
                    <a:cs typeface="Times New Roman" panose="02020603050405020304" pitchFamily="18" charset="0"/>
                  </a:rPr>
                  <a:t>Setup</a:t>
                </a:r>
                <a:r>
                  <a:rPr lang="en-IN" sz="1500" kern="100" dirty="0">
                    <a:effectLst/>
                    <a:latin typeface="Calibri" panose="020F0502020204030204" pitchFamily="34" charset="0"/>
                    <a:ea typeface="Calibri" panose="020F0502020204030204" pitchFamily="34" charset="0"/>
                    <a:cs typeface="Times New Roman" panose="02020603050405020304" pitchFamily="18" charset="0"/>
                  </a:rPr>
                  <a:t>: Achilles races against a tortoise . The tortoise gets a head start. Achilles, </a:t>
                </a:r>
              </a:p>
              <a:p>
                <a:pPr marL="0" lvl="0" indent="0">
                  <a:lnSpc>
                    <a:spcPct val="115000"/>
                  </a:lnSpc>
                  <a:spcAft>
                    <a:spcPts val="1000"/>
                  </a:spcAft>
                  <a:buSzPts val="1000"/>
                  <a:buNone/>
                  <a:tabLst>
                    <a:tab pos="457200" algn="l"/>
                  </a:tabLst>
                </a:pPr>
                <a:r>
                  <a:rPr lang="en-IN" sz="1500" kern="100" dirty="0">
                    <a:effectLst/>
                    <a:latin typeface="Calibri" panose="020F0502020204030204" pitchFamily="34" charset="0"/>
                    <a:ea typeface="Calibri" panose="020F0502020204030204" pitchFamily="34" charset="0"/>
                    <a:cs typeface="Times New Roman" panose="02020603050405020304" pitchFamily="18" charset="0"/>
                  </a:rPr>
                  <a:t>despite being faster, seems unable to catch the tortoise because: </a:t>
                </a:r>
              </a:p>
              <a:p>
                <a:pPr marL="742950" lvl="1" indent="-285750">
                  <a:lnSpc>
                    <a:spcPct val="115000"/>
                  </a:lnSpc>
                  <a:spcAft>
                    <a:spcPts val="1000"/>
                  </a:spcAft>
                  <a:buSzPts val="1000"/>
                  <a:buFont typeface="Courier New" panose="02070309020205020404" pitchFamily="49" charset="0"/>
                  <a:buChar char="o"/>
                  <a:tabLst>
                    <a:tab pos="914400" algn="l"/>
                  </a:tabLst>
                </a:pPr>
                <a:r>
                  <a:rPr lang="en-IN" sz="1500" kern="100" dirty="0">
                    <a:effectLst/>
                    <a:latin typeface="Calibri" panose="020F0502020204030204" pitchFamily="34" charset="0"/>
                    <a:ea typeface="Calibri" panose="020F0502020204030204" pitchFamily="34" charset="0"/>
                    <a:cs typeface="Times New Roman" panose="02020603050405020304" pitchFamily="18" charset="0"/>
                  </a:rPr>
                  <a:t>When Achilles reaches the point where the tortoise was, the tortoise has moved ahead slightly.</a:t>
                </a:r>
              </a:p>
              <a:p>
                <a:pPr marL="742950" lvl="1" indent="-285750">
                  <a:lnSpc>
                    <a:spcPct val="115000"/>
                  </a:lnSpc>
                  <a:spcAft>
                    <a:spcPts val="1000"/>
                  </a:spcAft>
                  <a:buSzPts val="1000"/>
                  <a:buFont typeface="Courier New" panose="02070309020205020404" pitchFamily="49" charset="0"/>
                  <a:buChar char="o"/>
                  <a:tabLst>
                    <a:tab pos="914400" algn="l"/>
                  </a:tabLst>
                </a:pPr>
                <a:r>
                  <a:rPr lang="en-IN" sz="1500" kern="100" dirty="0">
                    <a:effectLst/>
                    <a:latin typeface="Calibri" panose="020F0502020204030204" pitchFamily="34" charset="0"/>
                    <a:ea typeface="Calibri" panose="020F0502020204030204" pitchFamily="34" charset="0"/>
                    <a:cs typeface="Times New Roman" panose="02020603050405020304" pitchFamily="18" charset="0"/>
                  </a:rPr>
                  <a:t>This process repeats infinitely, leading to the impression Achilles can never overtake the tortoise.</a:t>
                </a:r>
              </a:p>
              <a:p>
                <a:pPr marL="342900" lvl="0" indent="-342900">
                  <a:lnSpc>
                    <a:spcPct val="115000"/>
                  </a:lnSpc>
                  <a:spcAft>
                    <a:spcPts val="1000"/>
                  </a:spcAft>
                  <a:buSzPts val="1000"/>
                  <a:buFont typeface="Symbol" panose="05050102010706020507" pitchFamily="18" charset="2"/>
                  <a:buChar char=""/>
                  <a:tabLst>
                    <a:tab pos="457200" algn="l"/>
                  </a:tabLst>
                </a:pPr>
                <a:r>
                  <a:rPr lang="en-IN" sz="1500" b="1" kern="100" dirty="0">
                    <a:effectLst/>
                    <a:latin typeface="Calibri" panose="020F0502020204030204" pitchFamily="34" charset="0"/>
                    <a:ea typeface="Calibri" panose="020F0502020204030204" pitchFamily="34" charset="0"/>
                    <a:cs typeface="Times New Roman" panose="02020603050405020304" pitchFamily="18" charset="0"/>
                  </a:rPr>
                  <a:t>Resolution</a:t>
                </a:r>
                <a:r>
                  <a:rPr lang="en-IN" sz="1500" kern="100" dirty="0">
                    <a:effectLst/>
                    <a:latin typeface="Calibri" panose="020F0502020204030204" pitchFamily="34" charset="0"/>
                    <a:ea typeface="Calibri" panose="020F0502020204030204" pitchFamily="34" charset="0"/>
                    <a:cs typeface="Times New Roman" panose="02020603050405020304" pitchFamily="18" charset="0"/>
                  </a:rPr>
                  <a:t>: </a:t>
                </a:r>
              </a:p>
              <a:p>
                <a:pPr marL="742950" lvl="1" indent="-285750">
                  <a:lnSpc>
                    <a:spcPct val="115000"/>
                  </a:lnSpc>
                  <a:spcAft>
                    <a:spcPts val="1000"/>
                  </a:spcAft>
                  <a:buSzPts val="1000"/>
                  <a:buFont typeface="Courier New" panose="02070309020205020404" pitchFamily="49" charset="0"/>
                  <a:buChar char="o"/>
                  <a:tabLst>
                    <a:tab pos="914400" algn="l"/>
                  </a:tabLst>
                </a:pPr>
                <a:r>
                  <a:rPr lang="en-IN" sz="1500" b="1" kern="100" dirty="0">
                    <a:effectLst/>
                    <a:latin typeface="Calibri" panose="020F0502020204030204" pitchFamily="34" charset="0"/>
                    <a:ea typeface="Calibri" panose="020F0502020204030204" pitchFamily="34" charset="0"/>
                    <a:cs typeface="Times New Roman" panose="02020603050405020304" pitchFamily="18" charset="0"/>
                  </a:rPr>
                  <a:t>Infinite Steps but Finite Time </a:t>
                </a:r>
                <a:r>
                  <a:rPr lang="en-IN" sz="1500" b="1" i="1" kern="100" dirty="0">
                    <a:effectLst/>
                    <a:latin typeface="Calibri" panose="020F0502020204030204" pitchFamily="34" charset="0"/>
                    <a:ea typeface="Calibri" panose="020F0502020204030204" pitchFamily="34" charset="0"/>
                    <a:cs typeface="Times New Roman" panose="02020603050405020304" pitchFamily="18" charset="0"/>
                  </a:rPr>
                  <a:t>(supertask)</a:t>
                </a:r>
                <a:r>
                  <a:rPr lang="en-IN" sz="1500" b="1" kern="100" dirty="0">
                    <a:effectLst/>
                    <a:latin typeface="Calibri" panose="020F0502020204030204" pitchFamily="34" charset="0"/>
                    <a:ea typeface="Calibri" panose="020F0502020204030204" pitchFamily="34" charset="0"/>
                    <a:cs typeface="Times New Roman" panose="02020603050405020304" pitchFamily="18" charset="0"/>
                  </a:rPr>
                  <a:t> </a:t>
                </a:r>
                <a:r>
                  <a:rPr lang="en-IN" sz="1500" kern="100" dirty="0">
                    <a:effectLst/>
                    <a:latin typeface="Calibri" panose="020F0502020204030204" pitchFamily="34" charset="0"/>
                    <a:ea typeface="Calibri" panose="020F0502020204030204" pitchFamily="34" charset="0"/>
                    <a:cs typeface="Times New Roman" panose="02020603050405020304" pitchFamily="18" charset="0"/>
                  </a:rPr>
                  <a:t>: Using calculus, we know that the sum of an infinite series can converge to a finite number. For example: </a:t>
                </a:r>
              </a:p>
              <a:p>
                <a:pPr lvl="2">
                  <a:lnSpc>
                    <a:spcPct val="115000"/>
                  </a:lnSpc>
                  <a:spcAft>
                    <a:spcPts val="1000"/>
                  </a:spcAft>
                  <a:buSzPts val="1000"/>
                  <a:buFont typeface="Wingdings" panose="05000000000000000000" pitchFamily="2" charset="2"/>
                  <a:buChar char=""/>
                  <a:tabLst>
                    <a:tab pos="1371600" algn="l"/>
                  </a:tabLst>
                </a:pPr>
                <a:r>
                  <a:rPr lang="en-IN" sz="1500" kern="100" dirty="0">
                    <a:effectLst/>
                    <a:latin typeface="Calibri" panose="020F0502020204030204" pitchFamily="34" charset="0"/>
                    <a:ea typeface="Calibri" panose="020F0502020204030204" pitchFamily="34" charset="0"/>
                    <a:cs typeface="Times New Roman" panose="02020603050405020304" pitchFamily="18" charset="0"/>
                  </a:rPr>
                  <a:t>The tortoise's head start shrinks by half each time ( </a:t>
                </a:r>
                <a14:m>
                  <m:oMath xmlns:m="http://schemas.openxmlformats.org/officeDocument/2006/math">
                    <m:f>
                      <m:fPr>
                        <m:ctrlPr>
                          <a:rPr lang="en-IN" sz="1900" i="1" kern="100" smtClean="0">
                            <a:effectLst/>
                            <a:latin typeface="Cambria Math" panose="02040503050406030204" pitchFamily="18" charset="0"/>
                            <a:ea typeface="Calibri" panose="020F0502020204030204" pitchFamily="34" charset="0"/>
                            <a:cs typeface="Times New Roman" panose="02020603050405020304" pitchFamily="18" charset="0"/>
                          </a:rPr>
                        </m:ctrlPr>
                      </m:fPr>
                      <m:num>
                        <m:r>
                          <a:rPr lang="en-IN" sz="1900" i="1" kern="100">
                            <a:effectLst/>
                            <a:latin typeface="Cambria Math" panose="02040503050406030204" pitchFamily="18" charset="0"/>
                            <a:ea typeface="Calibri" panose="020F0502020204030204" pitchFamily="34" charset="0"/>
                            <a:cs typeface="Times New Roman" panose="02020603050405020304" pitchFamily="18" charset="0"/>
                          </a:rPr>
                          <m:t>1</m:t>
                        </m:r>
                      </m:num>
                      <m:den>
                        <m:r>
                          <a:rPr lang="en-IN" sz="1900" i="1" kern="100">
                            <a:effectLst/>
                            <a:latin typeface="Cambria Math" panose="02040503050406030204" pitchFamily="18" charset="0"/>
                            <a:ea typeface="Calibri" panose="020F0502020204030204" pitchFamily="34" charset="0"/>
                            <a:cs typeface="Times New Roman" panose="02020603050405020304" pitchFamily="18" charset="0"/>
                          </a:rPr>
                          <m:t>2</m:t>
                        </m:r>
                      </m:den>
                    </m:f>
                    <m:r>
                      <a:rPr lang="en-IN" sz="1900" i="1" kern="100">
                        <a:effectLst/>
                        <a:latin typeface="Cambria Math" panose="02040503050406030204" pitchFamily="18" charset="0"/>
                        <a:ea typeface="Calibri" panose="020F0502020204030204" pitchFamily="34" charset="0"/>
                        <a:cs typeface="Times New Roman" panose="02020603050405020304" pitchFamily="18" charset="0"/>
                      </a:rPr>
                      <m:t> </m:t>
                    </m:r>
                  </m:oMath>
                </a14:m>
                <a:r>
                  <a:rPr lang="en-IN" sz="1700" kern="100" dirty="0">
                    <a:effectLst/>
                    <a:latin typeface="Calibri" panose="020F0502020204030204" pitchFamily="34" charset="0"/>
                    <a:ea typeface="Calibri" panose="020F0502020204030204" pitchFamily="34" charset="0"/>
                    <a:cs typeface="Times New Roman" panose="02020603050405020304" pitchFamily="18" charset="0"/>
                  </a:rPr>
                  <a:t>, </a:t>
                </a:r>
                <a14:m>
                  <m:oMath xmlns:m="http://schemas.openxmlformats.org/officeDocument/2006/math">
                    <m:f>
                      <m:fPr>
                        <m:ctrlPr>
                          <a:rPr lang="en-IN" sz="1900" i="1" kern="100">
                            <a:latin typeface="Cambria Math" panose="02040503050406030204" pitchFamily="18" charset="0"/>
                            <a:ea typeface="Calibri" panose="020F0502020204030204" pitchFamily="34" charset="0"/>
                            <a:cs typeface="Times New Roman" panose="02020603050405020304" pitchFamily="18" charset="0"/>
                          </a:rPr>
                        </m:ctrlPr>
                      </m:fPr>
                      <m:num>
                        <m:r>
                          <a:rPr lang="en-IN" sz="1900" i="1" kern="100">
                            <a:latin typeface="Cambria Math" panose="02040503050406030204" pitchFamily="18" charset="0"/>
                            <a:ea typeface="Calibri" panose="020F0502020204030204" pitchFamily="34" charset="0"/>
                            <a:cs typeface="Times New Roman" panose="02020603050405020304" pitchFamily="18" charset="0"/>
                          </a:rPr>
                          <m:t>1</m:t>
                        </m:r>
                      </m:num>
                      <m:den>
                        <m:r>
                          <a:rPr lang="en-IN" sz="1900" b="0" i="1" kern="100" smtClean="0">
                            <a:latin typeface="Cambria Math" panose="02040503050406030204" pitchFamily="18" charset="0"/>
                            <a:ea typeface="Calibri" panose="020F0502020204030204" pitchFamily="34" charset="0"/>
                            <a:cs typeface="Times New Roman" panose="02020603050405020304" pitchFamily="18" charset="0"/>
                          </a:rPr>
                          <m:t>4</m:t>
                        </m:r>
                      </m:den>
                    </m:f>
                  </m:oMath>
                </a14:m>
                <a:r>
                  <a:rPr lang="en-IN" sz="1900" kern="100" dirty="0">
                    <a:effectLst/>
                    <a:latin typeface="Calibri" panose="020F0502020204030204" pitchFamily="34" charset="0"/>
                    <a:ea typeface="Calibri" panose="020F0502020204030204" pitchFamily="34" charset="0"/>
                    <a:cs typeface="Times New Roman" panose="02020603050405020304" pitchFamily="18" charset="0"/>
                  </a:rPr>
                  <a:t> , </a:t>
                </a:r>
                <a14:m>
                  <m:oMath xmlns:m="http://schemas.openxmlformats.org/officeDocument/2006/math">
                    <m:f>
                      <m:fPr>
                        <m:ctrlPr>
                          <a:rPr lang="en-IN" sz="1900" i="1" kern="100">
                            <a:latin typeface="Cambria Math" panose="02040503050406030204" pitchFamily="18" charset="0"/>
                            <a:ea typeface="Calibri" panose="020F0502020204030204" pitchFamily="34" charset="0"/>
                            <a:cs typeface="Times New Roman" panose="02020603050405020304" pitchFamily="18" charset="0"/>
                          </a:rPr>
                        </m:ctrlPr>
                      </m:fPr>
                      <m:num>
                        <m:r>
                          <a:rPr lang="en-IN" sz="1900" i="1" kern="100">
                            <a:latin typeface="Cambria Math" panose="02040503050406030204" pitchFamily="18" charset="0"/>
                            <a:ea typeface="Calibri" panose="020F0502020204030204" pitchFamily="34" charset="0"/>
                            <a:cs typeface="Times New Roman" panose="02020603050405020304" pitchFamily="18" charset="0"/>
                          </a:rPr>
                          <m:t>1</m:t>
                        </m:r>
                      </m:num>
                      <m:den>
                        <m:r>
                          <a:rPr lang="en-IN" sz="1900" b="0" i="1" kern="100" smtClean="0">
                            <a:latin typeface="Cambria Math" panose="02040503050406030204" pitchFamily="18" charset="0"/>
                            <a:ea typeface="Calibri" panose="020F0502020204030204" pitchFamily="34" charset="0"/>
                            <a:cs typeface="Times New Roman" panose="02020603050405020304" pitchFamily="18" charset="0"/>
                          </a:rPr>
                          <m:t>8</m:t>
                        </m:r>
                      </m:den>
                    </m:f>
                  </m:oMath>
                </a14:m>
                <a:r>
                  <a:rPr lang="en-IN" sz="1900" kern="100" dirty="0">
                    <a:effectLst/>
                    <a:latin typeface="Calibri" panose="020F0502020204030204" pitchFamily="34" charset="0"/>
                    <a:ea typeface="Calibri" panose="020F0502020204030204" pitchFamily="34" charset="0"/>
                    <a:cs typeface="Times New Roman" panose="02020603050405020304" pitchFamily="18" charset="0"/>
                  </a:rPr>
                  <a:t> , </a:t>
                </a:r>
                <a:r>
                  <a:rPr lang="en-IN" sz="1500" kern="100" dirty="0">
                    <a:effectLst/>
                    <a:latin typeface="Calibri" panose="020F0502020204030204" pitchFamily="34" charset="0"/>
                    <a:ea typeface="Calibri" panose="020F0502020204030204" pitchFamily="34" charset="0"/>
                    <a:cs typeface="Times New Roman" panose="02020603050405020304" pitchFamily="18" charset="0"/>
                  </a:rPr>
                  <a:t>... ).</a:t>
                </a:r>
              </a:p>
              <a:p>
                <a:pPr marL="1143000" lvl="2" indent="-228600">
                  <a:lnSpc>
                    <a:spcPct val="115000"/>
                  </a:lnSpc>
                  <a:spcAft>
                    <a:spcPts val="1000"/>
                  </a:spcAft>
                  <a:buSzPts val="1000"/>
                  <a:buFont typeface="Wingdings" panose="05000000000000000000" pitchFamily="2" charset="2"/>
                  <a:buChar char=""/>
                  <a:tabLst>
                    <a:tab pos="1371600" algn="l"/>
                  </a:tabLst>
                </a:pPr>
                <a:r>
                  <a:rPr lang="en-IN" sz="1500" kern="100" dirty="0">
                    <a:effectLst/>
                    <a:latin typeface="Calibri" panose="020F0502020204030204" pitchFamily="34" charset="0"/>
                    <a:ea typeface="Calibri" panose="020F0502020204030204" pitchFamily="34" charset="0"/>
                    <a:cs typeface="Times New Roman" panose="02020603050405020304" pitchFamily="18" charset="0"/>
                  </a:rPr>
                  <a:t>The sum of this series is  </a:t>
                </a:r>
                <a14:m>
                  <m:oMath xmlns:m="http://schemas.openxmlformats.org/officeDocument/2006/math">
                    <m:f>
                      <m:fPr>
                        <m:ctrlPr>
                          <a:rPr lang="en-IN" sz="19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en-IN" sz="1900" i="1" kern="100">
                            <a:effectLst/>
                            <a:latin typeface="Cambria Math" panose="02040503050406030204" pitchFamily="18" charset="0"/>
                            <a:ea typeface="Calibri" panose="020F0502020204030204" pitchFamily="34" charset="0"/>
                            <a:cs typeface="Times New Roman" panose="02020603050405020304" pitchFamily="18" charset="0"/>
                          </a:rPr>
                          <m:t>1</m:t>
                        </m:r>
                      </m:num>
                      <m:den>
                        <m:r>
                          <a:rPr lang="en-IN" sz="1900" i="1" kern="100">
                            <a:effectLst/>
                            <a:latin typeface="Cambria Math" panose="02040503050406030204" pitchFamily="18" charset="0"/>
                            <a:ea typeface="Calibri" panose="020F0502020204030204" pitchFamily="34" charset="0"/>
                            <a:cs typeface="Times New Roman" panose="02020603050405020304" pitchFamily="18" charset="0"/>
                          </a:rPr>
                          <m:t>2</m:t>
                        </m:r>
                      </m:den>
                    </m:f>
                    <m:r>
                      <a:rPr lang="en-IN" sz="1900" i="1" kern="100">
                        <a:effectLst/>
                        <a:latin typeface="Cambria Math" panose="02040503050406030204" pitchFamily="18" charset="0"/>
                        <a:ea typeface="Calibri" panose="020F0502020204030204" pitchFamily="34" charset="0"/>
                        <a:cs typeface="Times New Roman" panose="02020603050405020304" pitchFamily="18" charset="0"/>
                      </a:rPr>
                      <m:t>+</m:t>
                    </m:r>
                    <m:f>
                      <m:fPr>
                        <m:ctrlPr>
                          <a:rPr lang="en-IN" sz="19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en-IN" sz="1900" i="1" kern="100">
                            <a:effectLst/>
                            <a:latin typeface="Cambria Math" panose="02040503050406030204" pitchFamily="18" charset="0"/>
                            <a:ea typeface="Calibri" panose="020F0502020204030204" pitchFamily="34" charset="0"/>
                            <a:cs typeface="Times New Roman" panose="02020603050405020304" pitchFamily="18" charset="0"/>
                          </a:rPr>
                          <m:t>1</m:t>
                        </m:r>
                      </m:num>
                      <m:den>
                        <m:r>
                          <a:rPr lang="en-IN" sz="1900" i="1" kern="100">
                            <a:effectLst/>
                            <a:latin typeface="Cambria Math" panose="02040503050406030204" pitchFamily="18" charset="0"/>
                            <a:ea typeface="Calibri" panose="020F0502020204030204" pitchFamily="34" charset="0"/>
                            <a:cs typeface="Times New Roman" panose="02020603050405020304" pitchFamily="18" charset="0"/>
                          </a:rPr>
                          <m:t>4</m:t>
                        </m:r>
                      </m:den>
                    </m:f>
                    <m:r>
                      <a:rPr lang="en-IN" sz="1900" i="1" kern="100">
                        <a:effectLst/>
                        <a:latin typeface="Cambria Math" panose="02040503050406030204" pitchFamily="18" charset="0"/>
                        <a:ea typeface="Calibri" panose="020F0502020204030204" pitchFamily="34" charset="0"/>
                        <a:cs typeface="Times New Roman" panose="02020603050405020304" pitchFamily="18" charset="0"/>
                      </a:rPr>
                      <m:t>+</m:t>
                    </m:r>
                    <m:f>
                      <m:fPr>
                        <m:ctrlPr>
                          <a:rPr lang="en-IN" sz="19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en-IN" sz="1900" i="1" kern="100">
                            <a:effectLst/>
                            <a:latin typeface="Cambria Math" panose="02040503050406030204" pitchFamily="18" charset="0"/>
                            <a:ea typeface="Calibri" panose="020F0502020204030204" pitchFamily="34" charset="0"/>
                            <a:cs typeface="Times New Roman" panose="02020603050405020304" pitchFamily="18" charset="0"/>
                          </a:rPr>
                          <m:t>1</m:t>
                        </m:r>
                      </m:num>
                      <m:den>
                        <m:r>
                          <a:rPr lang="en-IN" sz="1900" i="1" kern="100">
                            <a:effectLst/>
                            <a:latin typeface="Cambria Math" panose="02040503050406030204" pitchFamily="18" charset="0"/>
                            <a:ea typeface="Calibri" panose="020F0502020204030204" pitchFamily="34" charset="0"/>
                            <a:cs typeface="Times New Roman" panose="02020603050405020304" pitchFamily="18" charset="0"/>
                          </a:rPr>
                          <m:t>8</m:t>
                        </m:r>
                      </m:den>
                    </m:f>
                    <m:r>
                      <a:rPr lang="en-IN" sz="1900" i="1" kern="100">
                        <a:effectLst/>
                        <a:latin typeface="Cambria Math" panose="02040503050406030204" pitchFamily="18" charset="0"/>
                        <a:ea typeface="Calibri" panose="020F0502020204030204" pitchFamily="34" charset="0"/>
                        <a:cs typeface="Times New Roman" panose="02020603050405020304" pitchFamily="18" charset="0"/>
                      </a:rPr>
                      <m:t>+…=1</m:t>
                    </m:r>
                  </m:oMath>
                </a14:m>
                <a:r>
                  <a:rPr lang="en-IN" sz="1500" kern="100" dirty="0">
                    <a:effectLst/>
                    <a:latin typeface="Calibri" panose="020F0502020204030204" pitchFamily="34" charset="0"/>
                    <a:ea typeface="Calibri" panose="020F0502020204030204" pitchFamily="34" charset="0"/>
                    <a:cs typeface="Times New Roman" panose="02020603050405020304" pitchFamily="18" charset="0"/>
                  </a:rPr>
                  <a:t>, meaning Achilles overtakes the tortoise in finite time.</a:t>
                </a:r>
              </a:p>
              <a:p>
                <a:pPr marL="742950" lvl="1" indent="-285750">
                  <a:lnSpc>
                    <a:spcPct val="115000"/>
                  </a:lnSpc>
                  <a:spcAft>
                    <a:spcPts val="1000"/>
                  </a:spcAft>
                  <a:buSzPts val="1000"/>
                  <a:buFont typeface="Courier New" panose="02070309020205020404" pitchFamily="49" charset="0"/>
                  <a:buChar char="o"/>
                  <a:tabLst>
                    <a:tab pos="914400" algn="l"/>
                  </a:tabLst>
                </a:pPr>
                <a:r>
                  <a:rPr lang="en-IN" sz="1500" b="1" kern="100" dirty="0">
                    <a:effectLst/>
                    <a:latin typeface="Calibri" panose="020F0502020204030204" pitchFamily="34" charset="0"/>
                    <a:ea typeface="Calibri" panose="020F0502020204030204" pitchFamily="34" charset="0"/>
                    <a:cs typeface="Times New Roman" panose="02020603050405020304" pitchFamily="18" charset="0"/>
                  </a:rPr>
                  <a:t>Key Insight</a:t>
                </a:r>
                <a:r>
                  <a:rPr lang="en-IN" sz="1500" kern="100" dirty="0">
                    <a:effectLst/>
                    <a:latin typeface="Calibri" panose="020F0502020204030204" pitchFamily="34" charset="0"/>
                    <a:ea typeface="Calibri" panose="020F0502020204030204" pitchFamily="34" charset="0"/>
                    <a:cs typeface="Times New Roman" panose="02020603050405020304" pitchFamily="18" charset="0"/>
                  </a:rPr>
                  <a:t>: Zeno’s paradox arises from misunderstanding how infinite sequences work. While there are infinitely many steps, the time to complete each step decreases, making the total time finite.</a:t>
                </a:r>
              </a:p>
              <a:p>
                <a:endParaRPr lang="en-IN" dirty="0"/>
              </a:p>
            </p:txBody>
          </p:sp>
        </mc:Choice>
        <mc:Fallback xmlns="">
          <p:sp>
            <p:nvSpPr>
              <p:cNvPr id="3" name="Content Placeholder 2">
                <a:extLst>
                  <a:ext uri="{FF2B5EF4-FFF2-40B4-BE49-F238E27FC236}">
                    <a16:creationId xmlns:a16="http://schemas.microsoft.com/office/drawing/2014/main" id="{E1A622CC-EE3A-8A2E-CD97-0101CB2EA44D}"/>
                  </a:ext>
                </a:extLst>
              </p:cNvPr>
              <p:cNvSpPr>
                <a:spLocks noGrp="1" noRot="1" noChangeAspect="1" noMove="1" noResize="1" noEditPoints="1" noAdjustHandles="1" noChangeArrowheads="1" noChangeShapeType="1" noTextEdit="1"/>
              </p:cNvSpPr>
              <p:nvPr>
                <p:ph idx="1"/>
              </p:nvPr>
            </p:nvSpPr>
            <p:spPr>
              <a:xfrm>
                <a:off x="674915" y="998650"/>
                <a:ext cx="8686799" cy="5619863"/>
              </a:xfrm>
              <a:blipFill>
                <a:blip r:embed="rId2"/>
                <a:stretch>
                  <a:fillRect l="-211" t="-325"/>
                </a:stretch>
              </a:blipFill>
            </p:spPr>
            <p:txBody>
              <a:bodyPr/>
              <a:lstStyle/>
              <a:p>
                <a:r>
                  <a:rPr lang="en-IN">
                    <a:noFill/>
                  </a:rPr>
                  <a:t> </a:t>
                </a:r>
              </a:p>
            </p:txBody>
          </p:sp>
        </mc:Fallback>
      </mc:AlternateContent>
      <p:pic>
        <p:nvPicPr>
          <p:cNvPr id="4" name="Picture 3" descr="Paradox – Achilles and the Tortoise ...">
            <a:extLst>
              <a:ext uri="{FF2B5EF4-FFF2-40B4-BE49-F238E27FC236}">
                <a16:creationId xmlns:a16="http://schemas.microsoft.com/office/drawing/2014/main" id="{88F4467B-E565-106F-00D9-FC63090CABB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7511142" y="546137"/>
            <a:ext cx="4370931" cy="2186178"/>
          </a:xfrm>
          <a:prstGeom prst="rect">
            <a:avLst/>
          </a:prstGeom>
          <a:noFill/>
        </p:spPr>
      </p:pic>
      <p:pic>
        <p:nvPicPr>
          <p:cNvPr id="9" name="Picture 8" descr="A screenshot of a computer&#10;&#10;Description automatically generated">
            <a:extLst>
              <a:ext uri="{FF2B5EF4-FFF2-40B4-BE49-F238E27FC236}">
                <a16:creationId xmlns:a16="http://schemas.microsoft.com/office/drawing/2014/main" id="{FAA9ABEC-0126-9CBF-AAE3-24B1FC4003E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32484" y="4299366"/>
            <a:ext cx="2003471" cy="2012497"/>
          </a:xfrm>
          <a:prstGeom prst="rect">
            <a:avLst/>
          </a:prstGeom>
        </p:spPr>
      </p:pic>
    </p:spTree>
    <p:extLst>
      <p:ext uri="{BB962C8B-B14F-4D97-AF65-F5344CB8AC3E}">
        <p14:creationId xmlns:p14="http://schemas.microsoft.com/office/powerpoint/2010/main" val="1646008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1CDCA1-E734-83B3-4325-242EB3E9A1AE}"/>
              </a:ext>
            </a:extLst>
          </p:cNvPr>
          <p:cNvSpPr>
            <a:spLocks noGrp="1"/>
          </p:cNvSpPr>
          <p:nvPr>
            <p:ph type="title"/>
          </p:nvPr>
        </p:nvSpPr>
        <p:spPr/>
        <p:txBody>
          <a:bodyPr/>
          <a:lstStyle/>
          <a:p>
            <a:endParaRPr lang="en-IN" dirty="0"/>
          </a:p>
        </p:txBody>
      </p:sp>
      <p:sp>
        <p:nvSpPr>
          <p:cNvPr id="3" name="Content Placeholder 2">
            <a:extLst>
              <a:ext uri="{FF2B5EF4-FFF2-40B4-BE49-F238E27FC236}">
                <a16:creationId xmlns:a16="http://schemas.microsoft.com/office/drawing/2014/main" id="{1892DF07-3E65-CA50-D786-6A2D52D1890A}"/>
              </a:ext>
            </a:extLst>
          </p:cNvPr>
          <p:cNvSpPr>
            <a:spLocks noGrp="1"/>
          </p:cNvSpPr>
          <p:nvPr>
            <p:ph idx="1"/>
          </p:nvPr>
        </p:nvSpPr>
        <p:spPr/>
        <p:txBody>
          <a:bodyPr/>
          <a:lstStyle/>
          <a:p>
            <a:endParaRPr lang="en-IN" dirty="0"/>
          </a:p>
        </p:txBody>
      </p:sp>
      <p:sp>
        <p:nvSpPr>
          <p:cNvPr id="5" name="TextBox 4">
            <a:extLst>
              <a:ext uri="{FF2B5EF4-FFF2-40B4-BE49-F238E27FC236}">
                <a16:creationId xmlns:a16="http://schemas.microsoft.com/office/drawing/2014/main" id="{07D48867-4D8C-56C1-C21F-54E17CC8EF06}"/>
              </a:ext>
            </a:extLst>
          </p:cNvPr>
          <p:cNvSpPr txBox="1"/>
          <p:nvPr/>
        </p:nvSpPr>
        <p:spPr>
          <a:xfrm>
            <a:off x="5007430" y="522513"/>
            <a:ext cx="2220684" cy="461665"/>
          </a:xfrm>
          <a:prstGeom prst="rect">
            <a:avLst/>
          </a:prstGeom>
          <a:noFill/>
        </p:spPr>
        <p:txBody>
          <a:bodyPr wrap="square" rtlCol="0">
            <a:spAutoFit/>
          </a:bodyPr>
          <a:lstStyle/>
          <a:p>
            <a:r>
              <a:rPr lang="en-IN" sz="2400" b="1" dirty="0"/>
              <a:t>Prove 2 = 1</a:t>
            </a:r>
          </a:p>
        </p:txBody>
      </p:sp>
      <p:sp>
        <p:nvSpPr>
          <p:cNvPr id="7" name="TextBox 6">
            <a:extLst>
              <a:ext uri="{FF2B5EF4-FFF2-40B4-BE49-F238E27FC236}">
                <a16:creationId xmlns:a16="http://schemas.microsoft.com/office/drawing/2014/main" id="{7383A904-4282-8BBD-CBBB-5B462DBDCF3B}"/>
              </a:ext>
            </a:extLst>
          </p:cNvPr>
          <p:cNvSpPr txBox="1"/>
          <p:nvPr/>
        </p:nvSpPr>
        <p:spPr>
          <a:xfrm>
            <a:off x="5138057" y="1116488"/>
            <a:ext cx="1556658" cy="392159"/>
          </a:xfrm>
          <a:prstGeom prst="rect">
            <a:avLst/>
          </a:prstGeom>
          <a:noFill/>
        </p:spPr>
        <p:txBody>
          <a:bodyPr wrap="square" rtlCol="0">
            <a:spAutoFit/>
          </a:bodyPr>
          <a:lstStyle/>
          <a:p>
            <a:pPr marL="0" indent="0" algn="ctr">
              <a:lnSpc>
                <a:spcPct val="115000"/>
              </a:lnSpc>
              <a:spcAft>
                <a:spcPts val="1000"/>
              </a:spcAft>
              <a:buNone/>
            </a:pPr>
            <a:r>
              <a:rPr lang="en-IN" sz="1800" kern="100" dirty="0">
                <a:effectLst/>
                <a:latin typeface="Calibri" panose="020F0502020204030204" pitchFamily="34" charset="0"/>
                <a:ea typeface="Calibri" panose="020F0502020204030204" pitchFamily="34" charset="0"/>
                <a:cs typeface="Times New Roman" panose="02020603050405020304" pitchFamily="18" charset="0"/>
              </a:rPr>
              <a:t>Let a = b</a:t>
            </a:r>
          </a:p>
        </p:txBody>
      </p:sp>
      <p:sp>
        <p:nvSpPr>
          <p:cNvPr id="8" name="TextBox 7">
            <a:extLst>
              <a:ext uri="{FF2B5EF4-FFF2-40B4-BE49-F238E27FC236}">
                <a16:creationId xmlns:a16="http://schemas.microsoft.com/office/drawing/2014/main" id="{DE38822D-B001-0E54-7B04-A0D97ABEB905}"/>
              </a:ext>
            </a:extLst>
          </p:cNvPr>
          <p:cNvSpPr txBox="1"/>
          <p:nvPr/>
        </p:nvSpPr>
        <p:spPr>
          <a:xfrm>
            <a:off x="5116288" y="1640958"/>
            <a:ext cx="1382484" cy="392159"/>
          </a:xfrm>
          <a:prstGeom prst="rect">
            <a:avLst/>
          </a:prstGeom>
          <a:noFill/>
        </p:spPr>
        <p:txBody>
          <a:bodyPr wrap="square" rtlCol="0">
            <a:spAutoFit/>
          </a:bodyPr>
          <a:lstStyle/>
          <a:p>
            <a:pPr marL="0" indent="0" algn="ctr">
              <a:lnSpc>
                <a:spcPct val="115000"/>
              </a:lnSpc>
              <a:spcAft>
                <a:spcPts val="1000"/>
              </a:spcAft>
              <a:buNone/>
            </a:pPr>
            <a:r>
              <a:rPr lang="en-IN" sz="1800" kern="100" dirty="0">
                <a:effectLst/>
                <a:latin typeface="Calibri" panose="020F0502020204030204" pitchFamily="34" charset="0"/>
                <a:ea typeface="Calibri" panose="020F0502020204030204" pitchFamily="34" charset="0"/>
                <a:cs typeface="Times New Roman" panose="02020603050405020304" pitchFamily="18" charset="0"/>
              </a:rPr>
              <a:t>a</a:t>
            </a:r>
            <a:r>
              <a:rPr lang="en-IN" sz="1800" kern="100" baseline="30000" dirty="0">
                <a:effectLst/>
                <a:latin typeface="Calibri" panose="020F0502020204030204" pitchFamily="34" charset="0"/>
                <a:ea typeface="Calibri" panose="020F0502020204030204" pitchFamily="34" charset="0"/>
                <a:cs typeface="Times New Roman" panose="02020603050405020304" pitchFamily="18" charset="0"/>
              </a:rPr>
              <a:t>2 </a:t>
            </a:r>
            <a:r>
              <a:rPr lang="en-IN" sz="1800" kern="100" dirty="0">
                <a:effectLst/>
                <a:latin typeface="Calibri" panose="020F0502020204030204" pitchFamily="34" charset="0"/>
                <a:ea typeface="Calibri" panose="020F0502020204030204" pitchFamily="34" charset="0"/>
                <a:cs typeface="Times New Roman" panose="02020603050405020304" pitchFamily="18" charset="0"/>
              </a:rPr>
              <a:t>= ab</a:t>
            </a:r>
          </a:p>
        </p:txBody>
      </p:sp>
      <p:sp>
        <p:nvSpPr>
          <p:cNvPr id="9" name="TextBox 8">
            <a:extLst>
              <a:ext uri="{FF2B5EF4-FFF2-40B4-BE49-F238E27FC236}">
                <a16:creationId xmlns:a16="http://schemas.microsoft.com/office/drawing/2014/main" id="{67ACAC5C-E667-738C-3E54-976435F60854}"/>
              </a:ext>
            </a:extLst>
          </p:cNvPr>
          <p:cNvSpPr txBox="1"/>
          <p:nvPr/>
        </p:nvSpPr>
        <p:spPr>
          <a:xfrm>
            <a:off x="5116287" y="2247497"/>
            <a:ext cx="1578428" cy="392159"/>
          </a:xfrm>
          <a:prstGeom prst="rect">
            <a:avLst/>
          </a:prstGeom>
          <a:noFill/>
        </p:spPr>
        <p:txBody>
          <a:bodyPr wrap="square" rtlCol="0">
            <a:spAutoFit/>
          </a:bodyPr>
          <a:lstStyle/>
          <a:p>
            <a:pPr marL="0" indent="0" algn="ctr">
              <a:lnSpc>
                <a:spcPct val="115000"/>
              </a:lnSpc>
              <a:spcAft>
                <a:spcPts val="1000"/>
              </a:spcAft>
              <a:buNone/>
            </a:pPr>
            <a:r>
              <a:rPr lang="en-IN" sz="1800" kern="100" dirty="0">
                <a:effectLst/>
                <a:latin typeface="Calibri" panose="020F0502020204030204" pitchFamily="34" charset="0"/>
                <a:ea typeface="Calibri" panose="020F0502020204030204" pitchFamily="34" charset="0"/>
                <a:cs typeface="Times New Roman" panose="02020603050405020304" pitchFamily="18" charset="0"/>
              </a:rPr>
              <a:t>a</a:t>
            </a:r>
            <a:r>
              <a:rPr lang="en-IN" sz="1800" kern="100" baseline="30000" dirty="0">
                <a:effectLst/>
                <a:latin typeface="Calibri" panose="020F0502020204030204" pitchFamily="34" charset="0"/>
                <a:ea typeface="Calibri" panose="020F0502020204030204" pitchFamily="34" charset="0"/>
                <a:cs typeface="Times New Roman" panose="02020603050405020304" pitchFamily="18" charset="0"/>
              </a:rPr>
              <a:t>2</a:t>
            </a:r>
            <a:r>
              <a:rPr lang="en-IN" sz="1800" kern="100" dirty="0">
                <a:effectLst/>
                <a:latin typeface="Calibri" panose="020F0502020204030204" pitchFamily="34" charset="0"/>
                <a:ea typeface="Calibri" panose="020F0502020204030204" pitchFamily="34" charset="0"/>
                <a:cs typeface="Times New Roman" panose="02020603050405020304" pitchFamily="18" charset="0"/>
              </a:rPr>
              <a:t> - b</a:t>
            </a:r>
            <a:r>
              <a:rPr lang="en-IN" sz="1800" kern="100" baseline="30000" dirty="0">
                <a:effectLst/>
                <a:latin typeface="Calibri" panose="020F0502020204030204" pitchFamily="34" charset="0"/>
                <a:ea typeface="Calibri" panose="020F0502020204030204" pitchFamily="34" charset="0"/>
                <a:cs typeface="Times New Roman" panose="02020603050405020304" pitchFamily="18" charset="0"/>
              </a:rPr>
              <a:t>2</a:t>
            </a:r>
            <a:r>
              <a:rPr lang="en-IN" sz="1800" kern="100" dirty="0">
                <a:effectLst/>
                <a:latin typeface="Calibri" panose="020F0502020204030204" pitchFamily="34" charset="0"/>
                <a:ea typeface="Calibri" panose="020F0502020204030204" pitchFamily="34" charset="0"/>
                <a:cs typeface="Times New Roman" panose="02020603050405020304" pitchFamily="18" charset="0"/>
              </a:rPr>
              <a:t> = ab - b</a:t>
            </a:r>
            <a:r>
              <a:rPr lang="en-IN" sz="1800" kern="100" baseline="30000" dirty="0">
                <a:effectLst/>
                <a:latin typeface="Calibri" panose="020F0502020204030204" pitchFamily="34" charset="0"/>
                <a:ea typeface="Calibri" panose="020F0502020204030204" pitchFamily="34" charset="0"/>
                <a:cs typeface="Times New Roman" panose="02020603050405020304" pitchFamily="18" charset="0"/>
              </a:rPr>
              <a:t>2</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TextBox 9">
            <a:extLst>
              <a:ext uri="{FF2B5EF4-FFF2-40B4-BE49-F238E27FC236}">
                <a16:creationId xmlns:a16="http://schemas.microsoft.com/office/drawing/2014/main" id="{24083772-719C-38FB-6601-42853C275595}"/>
              </a:ext>
            </a:extLst>
          </p:cNvPr>
          <p:cNvSpPr txBox="1"/>
          <p:nvPr/>
        </p:nvSpPr>
        <p:spPr>
          <a:xfrm>
            <a:off x="4539343" y="2982685"/>
            <a:ext cx="2525486" cy="392159"/>
          </a:xfrm>
          <a:prstGeom prst="rect">
            <a:avLst/>
          </a:prstGeom>
          <a:noFill/>
        </p:spPr>
        <p:txBody>
          <a:bodyPr wrap="square" rtlCol="0">
            <a:spAutoFit/>
          </a:bodyPr>
          <a:lstStyle/>
          <a:p>
            <a:pPr marL="0" indent="0" algn="ctr">
              <a:lnSpc>
                <a:spcPct val="115000"/>
              </a:lnSpc>
              <a:spcAft>
                <a:spcPts val="1000"/>
              </a:spcAft>
              <a:buNone/>
            </a:pPr>
            <a:r>
              <a:rPr lang="en-IN" sz="1800" kern="100" dirty="0">
                <a:effectLst/>
                <a:latin typeface="Calibri" panose="020F0502020204030204" pitchFamily="34" charset="0"/>
                <a:ea typeface="Calibri" panose="020F0502020204030204" pitchFamily="34" charset="0"/>
                <a:cs typeface="Times New Roman" panose="02020603050405020304" pitchFamily="18" charset="0"/>
              </a:rPr>
              <a:t>(a - b) (a + b) = b (a - b)</a:t>
            </a:r>
          </a:p>
        </p:txBody>
      </p:sp>
      <p:sp>
        <p:nvSpPr>
          <p:cNvPr id="11" name="TextBox 10">
            <a:extLst>
              <a:ext uri="{FF2B5EF4-FFF2-40B4-BE49-F238E27FC236}">
                <a16:creationId xmlns:a16="http://schemas.microsoft.com/office/drawing/2014/main" id="{0BD1E68B-197B-FE52-71F8-87270A8F77E8}"/>
              </a:ext>
            </a:extLst>
          </p:cNvPr>
          <p:cNvSpPr txBox="1"/>
          <p:nvPr/>
        </p:nvSpPr>
        <p:spPr>
          <a:xfrm>
            <a:off x="5246916" y="3612049"/>
            <a:ext cx="1338942" cy="392159"/>
          </a:xfrm>
          <a:prstGeom prst="rect">
            <a:avLst/>
          </a:prstGeom>
          <a:noFill/>
        </p:spPr>
        <p:txBody>
          <a:bodyPr wrap="square" rtlCol="0">
            <a:spAutoFit/>
          </a:bodyPr>
          <a:lstStyle/>
          <a:p>
            <a:pPr marL="0" indent="0" algn="ctr">
              <a:lnSpc>
                <a:spcPct val="115000"/>
              </a:lnSpc>
              <a:spcAft>
                <a:spcPts val="1000"/>
              </a:spcAft>
              <a:buNone/>
            </a:pPr>
            <a:r>
              <a:rPr lang="en-IN" sz="1800" kern="100" dirty="0">
                <a:effectLst/>
                <a:latin typeface="Calibri" panose="020F0502020204030204" pitchFamily="34" charset="0"/>
                <a:ea typeface="Calibri" panose="020F0502020204030204" pitchFamily="34" charset="0"/>
                <a:cs typeface="Times New Roman" panose="02020603050405020304" pitchFamily="18" charset="0"/>
              </a:rPr>
              <a:t>a + b = b</a:t>
            </a:r>
          </a:p>
        </p:txBody>
      </p:sp>
      <p:sp>
        <p:nvSpPr>
          <p:cNvPr id="12" name="TextBox 11">
            <a:extLst>
              <a:ext uri="{FF2B5EF4-FFF2-40B4-BE49-F238E27FC236}">
                <a16:creationId xmlns:a16="http://schemas.microsoft.com/office/drawing/2014/main" id="{1BC1753C-867D-022B-A31C-4237D0DADBAF}"/>
              </a:ext>
            </a:extLst>
          </p:cNvPr>
          <p:cNvSpPr txBox="1"/>
          <p:nvPr/>
        </p:nvSpPr>
        <p:spPr>
          <a:xfrm>
            <a:off x="5116287" y="4241413"/>
            <a:ext cx="1469571" cy="392158"/>
          </a:xfrm>
          <a:prstGeom prst="rect">
            <a:avLst/>
          </a:prstGeom>
          <a:noFill/>
        </p:spPr>
        <p:txBody>
          <a:bodyPr wrap="square" rtlCol="0">
            <a:spAutoFit/>
          </a:bodyPr>
          <a:lstStyle/>
          <a:p>
            <a:pPr marL="0" indent="0" algn="ctr">
              <a:lnSpc>
                <a:spcPct val="115000"/>
              </a:lnSpc>
              <a:spcAft>
                <a:spcPts val="1000"/>
              </a:spcAft>
              <a:buNone/>
            </a:pPr>
            <a:r>
              <a:rPr lang="en-IN" sz="1800" kern="100" dirty="0">
                <a:effectLst/>
                <a:latin typeface="Calibri" panose="020F0502020204030204" pitchFamily="34" charset="0"/>
                <a:ea typeface="Calibri" panose="020F0502020204030204" pitchFamily="34" charset="0"/>
                <a:cs typeface="Times New Roman" panose="02020603050405020304" pitchFamily="18" charset="0"/>
              </a:rPr>
              <a:t>b + b = b</a:t>
            </a:r>
          </a:p>
        </p:txBody>
      </p:sp>
      <p:sp>
        <p:nvSpPr>
          <p:cNvPr id="13" name="TextBox 12">
            <a:extLst>
              <a:ext uri="{FF2B5EF4-FFF2-40B4-BE49-F238E27FC236}">
                <a16:creationId xmlns:a16="http://schemas.microsoft.com/office/drawing/2014/main" id="{36B0ACFA-BE70-620A-5C88-FEB7BAFEE4ED}"/>
              </a:ext>
            </a:extLst>
          </p:cNvPr>
          <p:cNvSpPr txBox="1"/>
          <p:nvPr/>
        </p:nvSpPr>
        <p:spPr>
          <a:xfrm>
            <a:off x="5355771" y="4847710"/>
            <a:ext cx="1143001" cy="392158"/>
          </a:xfrm>
          <a:prstGeom prst="rect">
            <a:avLst/>
          </a:prstGeom>
          <a:noFill/>
        </p:spPr>
        <p:txBody>
          <a:bodyPr wrap="square" rtlCol="0">
            <a:spAutoFit/>
          </a:bodyPr>
          <a:lstStyle/>
          <a:p>
            <a:pPr marL="0" indent="0" algn="ctr">
              <a:lnSpc>
                <a:spcPct val="115000"/>
              </a:lnSpc>
              <a:spcAft>
                <a:spcPts val="1000"/>
              </a:spcAft>
              <a:buNone/>
            </a:pPr>
            <a:r>
              <a:rPr lang="en-IN" sz="1800" kern="100" dirty="0">
                <a:effectLst/>
                <a:latin typeface="Calibri" panose="020F0502020204030204" pitchFamily="34" charset="0"/>
                <a:ea typeface="Calibri" panose="020F0502020204030204" pitchFamily="34" charset="0"/>
                <a:cs typeface="Times New Roman" panose="02020603050405020304" pitchFamily="18" charset="0"/>
              </a:rPr>
              <a:t>2b = b</a:t>
            </a:r>
          </a:p>
        </p:txBody>
      </p:sp>
      <p:sp>
        <p:nvSpPr>
          <p:cNvPr id="14" name="TextBox 13">
            <a:extLst>
              <a:ext uri="{FF2B5EF4-FFF2-40B4-BE49-F238E27FC236}">
                <a16:creationId xmlns:a16="http://schemas.microsoft.com/office/drawing/2014/main" id="{9634E168-2918-83AC-940F-A465957E148A}"/>
              </a:ext>
            </a:extLst>
          </p:cNvPr>
          <p:cNvSpPr txBox="1"/>
          <p:nvPr/>
        </p:nvSpPr>
        <p:spPr>
          <a:xfrm>
            <a:off x="5442857" y="5566734"/>
            <a:ext cx="957943" cy="392158"/>
          </a:xfrm>
          <a:prstGeom prst="rect">
            <a:avLst/>
          </a:prstGeom>
          <a:noFill/>
        </p:spPr>
        <p:txBody>
          <a:bodyPr wrap="square" rtlCol="0">
            <a:spAutoFit/>
          </a:bodyPr>
          <a:lstStyle/>
          <a:p>
            <a:pPr marL="0" indent="0" algn="ctr">
              <a:lnSpc>
                <a:spcPct val="115000"/>
              </a:lnSpc>
              <a:spcAft>
                <a:spcPts val="1000"/>
              </a:spcAft>
              <a:buNone/>
            </a:pPr>
            <a:r>
              <a:rPr lang="en-IN" sz="1800" kern="100" dirty="0">
                <a:effectLst/>
                <a:latin typeface="Calibri" panose="020F0502020204030204" pitchFamily="34" charset="0"/>
                <a:ea typeface="Calibri" panose="020F0502020204030204" pitchFamily="34" charset="0"/>
                <a:cs typeface="Times New Roman" panose="02020603050405020304" pitchFamily="18" charset="0"/>
              </a:rPr>
              <a:t>2=1</a:t>
            </a:r>
          </a:p>
        </p:txBody>
      </p:sp>
      <p:cxnSp>
        <p:nvCxnSpPr>
          <p:cNvPr id="20" name="Straight Connector 19">
            <a:extLst>
              <a:ext uri="{FF2B5EF4-FFF2-40B4-BE49-F238E27FC236}">
                <a16:creationId xmlns:a16="http://schemas.microsoft.com/office/drawing/2014/main" id="{21CDD0D4-A1B6-AC1B-D511-3091FFD9EAA2}"/>
              </a:ext>
            </a:extLst>
          </p:cNvPr>
          <p:cNvCxnSpPr/>
          <p:nvPr/>
        </p:nvCxnSpPr>
        <p:spPr>
          <a:xfrm>
            <a:off x="4680857" y="3189785"/>
            <a:ext cx="566059" cy="0"/>
          </a:xfrm>
          <a:prstGeom prst="line">
            <a:avLst/>
          </a:prstGeom>
          <a:ln>
            <a:solidFill>
              <a:srgbClr val="C00000"/>
            </a:solidFill>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EA3BE61C-1399-CC8B-BE1A-4E6B17D23A8D}"/>
              </a:ext>
            </a:extLst>
          </p:cNvPr>
          <p:cNvCxnSpPr/>
          <p:nvPr/>
        </p:nvCxnSpPr>
        <p:spPr>
          <a:xfrm>
            <a:off x="6302828" y="3212099"/>
            <a:ext cx="566059" cy="0"/>
          </a:xfrm>
          <a:prstGeom prst="line">
            <a:avLst/>
          </a:prstGeom>
          <a:ln>
            <a:solidFill>
              <a:srgbClr val="C00000"/>
            </a:solidFill>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BE9A3A09-809E-AADB-4745-F1A4FA41AB16}"/>
                  </a:ext>
                </a:extLst>
              </p:cNvPr>
              <p:cNvSpPr txBox="1"/>
              <p:nvPr/>
            </p:nvSpPr>
            <p:spPr>
              <a:xfrm>
                <a:off x="8773887" y="4953000"/>
                <a:ext cx="2699656" cy="796115"/>
              </a:xfrm>
              <a:prstGeom prst="rect">
                <a:avLst/>
              </a:prstGeom>
              <a:noFill/>
            </p:spPr>
            <p:txBody>
              <a:bodyPr wrap="square" rtlCol="0">
                <a:spAutoFit/>
              </a:bodyPr>
              <a:lstStyle/>
              <a:p>
                <a:pPr>
                  <a:lnSpc>
                    <a:spcPct val="115000"/>
                  </a:lnSpc>
                  <a:spcAft>
                    <a:spcPts val="1000"/>
                  </a:spcAft>
                </a:pPr>
                <a14:m>
                  <m:oMath xmlns:m="http://schemas.openxmlformats.org/officeDocument/2006/math">
                    <m:f>
                      <m:fPr>
                        <m:ctrlPr>
                          <a:rPr lang="en-IN" sz="2800" i="1" kern="100" smtClean="0">
                            <a:effectLst/>
                            <a:latin typeface="Cambria Math" panose="02040503050406030204" pitchFamily="18" charset="0"/>
                            <a:ea typeface="Calibri" panose="020F0502020204030204" pitchFamily="34" charset="0"/>
                            <a:cs typeface="Times New Roman" panose="02020603050405020304" pitchFamily="18" charset="0"/>
                          </a:rPr>
                        </m:ctrlPr>
                      </m:fPr>
                      <m:num>
                        <m:r>
                          <a:rPr lang="en-IN" sz="2800" i="1" kern="100">
                            <a:effectLst/>
                            <a:latin typeface="Cambria Math" panose="02040503050406030204" pitchFamily="18" charset="0"/>
                            <a:ea typeface="Calibri" panose="020F0502020204030204" pitchFamily="34" charset="0"/>
                            <a:cs typeface="Times New Roman" panose="02020603050405020304" pitchFamily="18" charset="0"/>
                          </a:rPr>
                          <m:t>0</m:t>
                        </m:r>
                      </m:num>
                      <m:den>
                        <m:r>
                          <a:rPr lang="en-IN" sz="2800" i="1" kern="100">
                            <a:effectLst/>
                            <a:latin typeface="Cambria Math" panose="02040503050406030204" pitchFamily="18" charset="0"/>
                            <a:ea typeface="Calibri" panose="020F0502020204030204" pitchFamily="34" charset="0"/>
                            <a:cs typeface="Times New Roman" panose="02020603050405020304" pitchFamily="18" charset="0"/>
                          </a:rPr>
                          <m:t>0</m:t>
                        </m:r>
                      </m:den>
                    </m:f>
                    <m:r>
                      <a:rPr lang="en-IN" sz="2800" b="0" i="1" kern="100" smtClean="0">
                        <a:effectLst/>
                        <a:latin typeface="Cambria Math" panose="02040503050406030204" pitchFamily="18" charset="0"/>
                        <a:ea typeface="Calibri" panose="020F0502020204030204" pitchFamily="34" charset="0"/>
                        <a:cs typeface="Times New Roman" panose="02020603050405020304" pitchFamily="18" charset="0"/>
                      </a:rPr>
                      <m:t> →</m:t>
                    </m:r>
                  </m:oMath>
                </a14:m>
                <a:r>
                  <a:rPr lang="en-IN" sz="2800" kern="100" dirty="0">
                    <a:effectLst/>
                    <a:latin typeface="Calibri" panose="020F0502020204030204" pitchFamily="34" charset="0"/>
                    <a:ea typeface="Calibri" panose="020F0502020204030204" pitchFamily="34" charset="0"/>
                    <a:cs typeface="Times New Roman" panose="02020603050405020304" pitchFamily="18" charset="0"/>
                  </a:rPr>
                  <a:t> </a:t>
                </a:r>
                <a:r>
                  <a:rPr lang="en-IN" sz="1800" kern="100" dirty="0">
                    <a:effectLst/>
                    <a:latin typeface="Calibri" panose="020F0502020204030204" pitchFamily="34" charset="0"/>
                    <a:ea typeface="Calibri" panose="020F0502020204030204" pitchFamily="34" charset="0"/>
                    <a:cs typeface="Times New Roman" panose="02020603050405020304" pitchFamily="18" charset="0"/>
                  </a:rPr>
                  <a:t>indetermined</a:t>
                </a:r>
              </a:p>
            </p:txBody>
          </p:sp>
        </mc:Choice>
        <mc:Fallback xmlns="">
          <p:sp>
            <p:nvSpPr>
              <p:cNvPr id="4" name="TextBox 3">
                <a:extLst>
                  <a:ext uri="{FF2B5EF4-FFF2-40B4-BE49-F238E27FC236}">
                    <a16:creationId xmlns:a16="http://schemas.microsoft.com/office/drawing/2014/main" id="{BE9A3A09-809E-AADB-4745-F1A4FA41AB16}"/>
                  </a:ext>
                </a:extLst>
              </p:cNvPr>
              <p:cNvSpPr txBox="1">
                <a:spLocks noRot="1" noChangeAspect="1" noMove="1" noResize="1" noEditPoints="1" noAdjustHandles="1" noChangeArrowheads="1" noChangeShapeType="1" noTextEdit="1"/>
              </p:cNvSpPr>
              <p:nvPr/>
            </p:nvSpPr>
            <p:spPr>
              <a:xfrm>
                <a:off x="8773887" y="4953000"/>
                <a:ext cx="2699656" cy="796115"/>
              </a:xfrm>
              <a:prstGeom prst="rect">
                <a:avLst/>
              </a:prstGeom>
              <a:blipFill>
                <a:blip r:embed="rId2"/>
                <a:stretch>
                  <a:fillRect/>
                </a:stretch>
              </a:blipFill>
            </p:spPr>
            <p:txBody>
              <a:bodyPr/>
              <a:lstStyle/>
              <a:p>
                <a:r>
                  <a:rPr lang="en-IN">
                    <a:noFill/>
                  </a:rPr>
                  <a:t> </a:t>
                </a:r>
              </a:p>
            </p:txBody>
          </p:sp>
        </mc:Fallback>
      </mc:AlternateContent>
    </p:spTree>
    <p:extLst>
      <p:ext uri="{BB962C8B-B14F-4D97-AF65-F5344CB8AC3E}">
        <p14:creationId xmlns:p14="http://schemas.microsoft.com/office/powerpoint/2010/main" val="3975646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type="wd">
                                    <p:tmAbs val="200"/>
                                  </p:iterate>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iterate type="lt">
                                    <p:tmAbs val="200"/>
                                  </p:iterate>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iterate type="lt">
                                    <p:tmAbs val="200"/>
                                  </p:iterate>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500"/>
                                  </p:stCondLst>
                                  <p:childTnLst>
                                    <p:set>
                                      <p:cBhvr>
                                        <p:cTn id="22" dur="1" fill="hold">
                                          <p:stCondLst>
                                            <p:cond delay="0"/>
                                          </p:stCondLst>
                                        </p:cTn>
                                        <p:tgtEl>
                                          <p:spTgt spid="20"/>
                                        </p:tgtEl>
                                        <p:attrNameLst>
                                          <p:attrName>style.visibility</p:attrName>
                                        </p:attrNameLst>
                                      </p:cBhvr>
                                      <p:to>
                                        <p:strVal val="visible"/>
                                      </p:to>
                                    </p:set>
                                  </p:childTnLst>
                                </p:cTn>
                              </p:par>
                              <p:par>
                                <p:cTn id="23" presetID="1" presetClass="entr" presetSubtype="0" fill="hold" nodeType="withEffect">
                                  <p:stCondLst>
                                    <p:cond delay="500"/>
                                  </p:stCondLst>
                                  <p:childTnLst>
                                    <p:set>
                                      <p:cBhvr>
                                        <p:cTn id="24" dur="1" fill="hold">
                                          <p:stCondLst>
                                            <p:cond delay="0"/>
                                          </p:stCondLst>
                                        </p:cTn>
                                        <p:tgtEl>
                                          <p:spTgt spid="2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iterate type="lt">
                                    <p:tmAbs val="200"/>
                                  </p:iterate>
                                  <p:childTnLst>
                                    <p:set>
                                      <p:cBhvr>
                                        <p:cTn id="28" dur="1" fill="hold">
                                          <p:stCondLst>
                                            <p:cond delay="0"/>
                                          </p:stCondLst>
                                        </p:cTn>
                                        <p:tgtEl>
                                          <p:spTgt spid="11"/>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iterate type="lt">
                                    <p:tmAbs val="200"/>
                                  </p:iterate>
                                  <p:childTnLst>
                                    <p:set>
                                      <p:cBhvr>
                                        <p:cTn id="32" dur="1" fill="hold">
                                          <p:stCondLst>
                                            <p:cond delay="0"/>
                                          </p:stCondLst>
                                        </p:cTn>
                                        <p:tgtEl>
                                          <p:spTgt spid="12"/>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iterate type="lt">
                                    <p:tmAbs val="200"/>
                                  </p:iterate>
                                  <p:childTnLst>
                                    <p:set>
                                      <p:cBhvr>
                                        <p:cTn id="40" dur="1" fill="hold">
                                          <p:stCondLst>
                                            <p:cond delay="0"/>
                                          </p:stCondLst>
                                        </p:cTn>
                                        <p:tgtEl>
                                          <p:spTgt spid="14"/>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iterate type="wd">
                                    <p:tmAbs val="200"/>
                                  </p:iterate>
                                  <p:childTnLst>
                                    <p:set>
                                      <p:cBhvr>
                                        <p:cTn id="4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2" grpId="0"/>
      <p:bldP spid="13" grpId="0"/>
      <p:bldP spid="14" grpId="0"/>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7FF47CB7-972F-479F-A36D-9E72D26EC8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3" name="Freeform: Shape 1032">
            <a:extLst>
              <a:ext uri="{FF2B5EF4-FFF2-40B4-BE49-F238E27FC236}">
                <a16:creationId xmlns:a16="http://schemas.microsoft.com/office/drawing/2014/main" id="{0D153B68-5844-490D-8E67-F616D6D721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1766176" cy="2061837"/>
          </a:xfrm>
          <a:custGeom>
            <a:avLst/>
            <a:gdLst>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13657 w 10768629"/>
              <a:gd name="connsiteY144" fmla="*/ 1730706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84330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Lst>
            <a:rect l="l" t="t" r="r" b="b"/>
            <a:pathLst>
              <a:path w="10768629" h="1978172">
                <a:moveTo>
                  <a:pt x="0" y="0"/>
                </a:moveTo>
                <a:lnTo>
                  <a:pt x="10768629" y="0"/>
                </a:lnTo>
                <a:lnTo>
                  <a:pt x="10733254" y="31439"/>
                </a:lnTo>
                <a:lnTo>
                  <a:pt x="10727085" y="37910"/>
                </a:lnTo>
                <a:cubicBezTo>
                  <a:pt x="10712973" y="56080"/>
                  <a:pt x="10699457" y="78430"/>
                  <a:pt x="10675953" y="68623"/>
                </a:cubicBezTo>
                <a:cubicBezTo>
                  <a:pt x="10685972" y="89202"/>
                  <a:pt x="10641629" y="69781"/>
                  <a:pt x="10637091" y="90361"/>
                </a:cubicBezTo>
                <a:cubicBezTo>
                  <a:pt x="10635214" y="107005"/>
                  <a:pt x="10621323" y="104993"/>
                  <a:pt x="10610971" y="110764"/>
                </a:cubicBezTo>
                <a:cubicBezTo>
                  <a:pt x="10603980" y="127568"/>
                  <a:pt x="10551417" y="141180"/>
                  <a:pt x="10532872" y="138028"/>
                </a:cubicBezTo>
                <a:cubicBezTo>
                  <a:pt x="10480300" y="119072"/>
                  <a:pt x="10440532" y="186296"/>
                  <a:pt x="10398558" y="172911"/>
                </a:cubicBezTo>
                <a:cubicBezTo>
                  <a:pt x="10387708" y="174114"/>
                  <a:pt x="10378792" y="177646"/>
                  <a:pt x="10371128" y="182609"/>
                </a:cubicBezTo>
                <a:lnTo>
                  <a:pt x="10352178" y="199976"/>
                </a:lnTo>
                <a:lnTo>
                  <a:pt x="10351815" y="211879"/>
                </a:lnTo>
                <a:lnTo>
                  <a:pt x="10337471" y="218661"/>
                </a:lnTo>
                <a:lnTo>
                  <a:pt x="10334625" y="222351"/>
                </a:lnTo>
                <a:cubicBezTo>
                  <a:pt x="10321108" y="225227"/>
                  <a:pt x="10278615" y="228401"/>
                  <a:pt x="10256365" y="235917"/>
                </a:cubicBezTo>
                <a:cubicBezTo>
                  <a:pt x="10218136" y="258033"/>
                  <a:pt x="10224552" y="209685"/>
                  <a:pt x="10201127" y="267448"/>
                </a:cubicBezTo>
                <a:cubicBezTo>
                  <a:pt x="10121320" y="273476"/>
                  <a:pt x="10040763" y="345580"/>
                  <a:pt x="9961218" y="326720"/>
                </a:cubicBezTo>
                <a:cubicBezTo>
                  <a:pt x="9980173" y="341621"/>
                  <a:pt x="9883038" y="318484"/>
                  <a:pt x="9859715" y="355698"/>
                </a:cubicBezTo>
                <a:cubicBezTo>
                  <a:pt x="9812822" y="367758"/>
                  <a:pt x="9752089" y="383830"/>
                  <a:pt x="9679867" y="399081"/>
                </a:cubicBezTo>
                <a:cubicBezTo>
                  <a:pt x="9618357" y="415668"/>
                  <a:pt x="9525492" y="446315"/>
                  <a:pt x="9490654" y="455225"/>
                </a:cubicBezTo>
                <a:lnTo>
                  <a:pt x="9470837" y="452539"/>
                </a:lnTo>
                <a:lnTo>
                  <a:pt x="9469082" y="454891"/>
                </a:lnTo>
                <a:cubicBezTo>
                  <a:pt x="9460057" y="461184"/>
                  <a:pt x="9453495" y="461729"/>
                  <a:pt x="9448038" y="459733"/>
                </a:cubicBezTo>
                <a:lnTo>
                  <a:pt x="9396821" y="455795"/>
                </a:lnTo>
                <a:lnTo>
                  <a:pt x="9392197" y="459796"/>
                </a:lnTo>
                <a:lnTo>
                  <a:pt x="9347994" y="464462"/>
                </a:lnTo>
                <a:cubicBezTo>
                  <a:pt x="9347959" y="465155"/>
                  <a:pt x="9347925" y="465846"/>
                  <a:pt x="9347889" y="466539"/>
                </a:cubicBezTo>
                <a:cubicBezTo>
                  <a:pt x="9346648" y="471307"/>
                  <a:pt x="9343831" y="475025"/>
                  <a:pt x="9337639" y="476654"/>
                </a:cubicBezTo>
                <a:cubicBezTo>
                  <a:pt x="9354547" y="503661"/>
                  <a:pt x="9307720" y="510631"/>
                  <a:pt x="9287964" y="513052"/>
                </a:cubicBezTo>
                <a:cubicBezTo>
                  <a:pt x="9269905" y="526173"/>
                  <a:pt x="9245386" y="544358"/>
                  <a:pt x="9229283" y="555377"/>
                </a:cubicBezTo>
                <a:lnTo>
                  <a:pt x="9220274" y="557502"/>
                </a:lnTo>
                <a:cubicBezTo>
                  <a:pt x="9220250" y="557668"/>
                  <a:pt x="9220226" y="557835"/>
                  <a:pt x="9220202" y="558001"/>
                </a:cubicBezTo>
                <a:cubicBezTo>
                  <a:pt x="9218468" y="559434"/>
                  <a:pt x="9215591" y="560497"/>
                  <a:pt x="9210908" y="561147"/>
                </a:cubicBezTo>
                <a:lnTo>
                  <a:pt x="9186374" y="565502"/>
                </a:lnTo>
                <a:lnTo>
                  <a:pt x="9181058" y="569943"/>
                </a:lnTo>
                <a:lnTo>
                  <a:pt x="9167549" y="584727"/>
                </a:lnTo>
                <a:lnTo>
                  <a:pt x="9149110" y="598906"/>
                </a:lnTo>
                <a:cubicBezTo>
                  <a:pt x="9133575" y="594395"/>
                  <a:pt x="9087390" y="636567"/>
                  <a:pt x="9078556" y="644039"/>
                </a:cubicBezTo>
                <a:lnTo>
                  <a:pt x="8996399" y="690055"/>
                </a:lnTo>
                <a:cubicBezTo>
                  <a:pt x="8913147" y="777045"/>
                  <a:pt x="8867993" y="772591"/>
                  <a:pt x="8803791" y="813860"/>
                </a:cubicBezTo>
                <a:cubicBezTo>
                  <a:pt x="8745270" y="819906"/>
                  <a:pt x="8690049" y="823612"/>
                  <a:pt x="8636202" y="848463"/>
                </a:cubicBezTo>
                <a:cubicBezTo>
                  <a:pt x="8594799" y="860014"/>
                  <a:pt x="8568613" y="864779"/>
                  <a:pt x="8555372" y="883171"/>
                </a:cubicBezTo>
                <a:lnTo>
                  <a:pt x="8507229" y="901665"/>
                </a:lnTo>
                <a:lnTo>
                  <a:pt x="8428473" y="927985"/>
                </a:lnTo>
                <a:cubicBezTo>
                  <a:pt x="8428287" y="929817"/>
                  <a:pt x="8428100" y="931648"/>
                  <a:pt x="8427914" y="933480"/>
                </a:cubicBezTo>
                <a:lnTo>
                  <a:pt x="8420327" y="941984"/>
                </a:lnTo>
                <a:lnTo>
                  <a:pt x="8394729" y="948347"/>
                </a:lnTo>
                <a:lnTo>
                  <a:pt x="8380548" y="987916"/>
                </a:lnTo>
                <a:lnTo>
                  <a:pt x="8375330" y="965444"/>
                </a:lnTo>
                <a:cubicBezTo>
                  <a:pt x="8372375" y="964202"/>
                  <a:pt x="8344433" y="977378"/>
                  <a:pt x="8340796" y="980522"/>
                </a:cubicBezTo>
                <a:cubicBezTo>
                  <a:pt x="8328292" y="982128"/>
                  <a:pt x="8319237" y="991089"/>
                  <a:pt x="8304438" y="996739"/>
                </a:cubicBezTo>
                <a:cubicBezTo>
                  <a:pt x="8297193" y="1005683"/>
                  <a:pt x="8289328" y="1014568"/>
                  <a:pt x="8280929" y="1023089"/>
                </a:cubicBezTo>
                <a:lnTo>
                  <a:pt x="8275760" y="1027772"/>
                </a:lnTo>
                <a:lnTo>
                  <a:pt x="8275478" y="1027605"/>
                </a:lnTo>
                <a:cubicBezTo>
                  <a:pt x="8273970" y="1028076"/>
                  <a:pt x="8251461" y="1029408"/>
                  <a:pt x="8249003" y="1032033"/>
                </a:cubicBezTo>
                <a:lnTo>
                  <a:pt x="8203836" y="1037347"/>
                </a:lnTo>
                <a:cubicBezTo>
                  <a:pt x="8172789" y="1049890"/>
                  <a:pt x="8148166" y="1034625"/>
                  <a:pt x="8122936" y="1063113"/>
                </a:cubicBezTo>
                <a:cubicBezTo>
                  <a:pt x="8093850" y="1074757"/>
                  <a:pt x="8066781" y="1075350"/>
                  <a:pt x="8043658" y="1092746"/>
                </a:cubicBezTo>
                <a:cubicBezTo>
                  <a:pt x="8032157" y="1089174"/>
                  <a:pt x="8022145" y="1089998"/>
                  <a:pt x="8015351" y="1105478"/>
                </a:cubicBezTo>
                <a:cubicBezTo>
                  <a:pt x="7987544" y="1113006"/>
                  <a:pt x="7977708" y="1099152"/>
                  <a:pt x="7963145" y="1119346"/>
                </a:cubicBezTo>
                <a:cubicBezTo>
                  <a:pt x="7942622" y="1098880"/>
                  <a:pt x="7943760" y="1109516"/>
                  <a:pt x="7938145" y="1120225"/>
                </a:cubicBezTo>
                <a:lnTo>
                  <a:pt x="7937238" y="1121204"/>
                </a:lnTo>
                <a:lnTo>
                  <a:pt x="7934398" y="1118240"/>
                </a:lnTo>
                <a:lnTo>
                  <a:pt x="7918248" y="1124371"/>
                </a:lnTo>
                <a:lnTo>
                  <a:pt x="7914119" y="1127653"/>
                </a:lnTo>
                <a:cubicBezTo>
                  <a:pt x="7911201" y="1129547"/>
                  <a:pt x="7909169" y="1130331"/>
                  <a:pt x="7907658" y="1130350"/>
                </a:cubicBezTo>
                <a:lnTo>
                  <a:pt x="7907434" y="1130103"/>
                </a:lnTo>
                <a:lnTo>
                  <a:pt x="7901508" y="1133245"/>
                </a:lnTo>
                <a:cubicBezTo>
                  <a:pt x="7891644" y="1139271"/>
                  <a:pt x="7882185" y="1145815"/>
                  <a:pt x="7873287" y="1152609"/>
                </a:cubicBezTo>
                <a:cubicBezTo>
                  <a:pt x="7864672" y="1141906"/>
                  <a:pt x="7845199" y="1159242"/>
                  <a:pt x="7834833" y="1153868"/>
                </a:cubicBezTo>
                <a:lnTo>
                  <a:pt x="7828661" y="1139994"/>
                </a:lnTo>
                <a:lnTo>
                  <a:pt x="7823966" y="1143178"/>
                </a:lnTo>
                <a:lnTo>
                  <a:pt x="7815078" y="1151776"/>
                </a:lnTo>
                <a:cubicBezTo>
                  <a:pt x="7813692" y="1152943"/>
                  <a:pt x="7812687" y="1153116"/>
                  <a:pt x="7812026" y="1151522"/>
                </a:cubicBezTo>
                <a:cubicBezTo>
                  <a:pt x="7806555" y="1153054"/>
                  <a:pt x="7788673" y="1159989"/>
                  <a:pt x="7782249" y="1160970"/>
                </a:cubicBezTo>
                <a:lnTo>
                  <a:pt x="7773476" y="1157414"/>
                </a:lnTo>
                <a:lnTo>
                  <a:pt x="7769600" y="1157365"/>
                </a:lnTo>
                <a:lnTo>
                  <a:pt x="7752631" y="1172815"/>
                </a:lnTo>
                <a:lnTo>
                  <a:pt x="7739392" y="1192062"/>
                </a:lnTo>
                <a:lnTo>
                  <a:pt x="7677677" y="1216394"/>
                </a:lnTo>
                <a:lnTo>
                  <a:pt x="7586920" y="1261888"/>
                </a:lnTo>
                <a:cubicBezTo>
                  <a:pt x="7556723" y="1298911"/>
                  <a:pt x="7489187" y="1284518"/>
                  <a:pt x="7486100" y="1292563"/>
                </a:cubicBezTo>
                <a:cubicBezTo>
                  <a:pt x="7454875" y="1308356"/>
                  <a:pt x="7453335" y="1326361"/>
                  <a:pt x="7411323" y="1340732"/>
                </a:cubicBezTo>
                <a:cubicBezTo>
                  <a:pt x="7372519" y="1390006"/>
                  <a:pt x="7288617" y="1403664"/>
                  <a:pt x="7240698" y="1438832"/>
                </a:cubicBezTo>
                <a:cubicBezTo>
                  <a:pt x="7206467" y="1417136"/>
                  <a:pt x="7227555" y="1441678"/>
                  <a:pt x="7197675" y="1447530"/>
                </a:cubicBezTo>
                <a:cubicBezTo>
                  <a:pt x="7211601" y="1474927"/>
                  <a:pt x="7159483" y="1444981"/>
                  <a:pt x="7164788" y="1480293"/>
                </a:cubicBezTo>
                <a:cubicBezTo>
                  <a:pt x="7159184" y="1480240"/>
                  <a:pt x="7153584" y="1479075"/>
                  <a:pt x="7147929" y="1477641"/>
                </a:cubicBezTo>
                <a:lnTo>
                  <a:pt x="7144965" y="1476908"/>
                </a:lnTo>
                <a:lnTo>
                  <a:pt x="7134299" y="1479969"/>
                </a:lnTo>
                <a:lnTo>
                  <a:pt x="7129809" y="1473339"/>
                </a:lnTo>
                <a:lnTo>
                  <a:pt x="7112688" y="1472575"/>
                </a:lnTo>
                <a:cubicBezTo>
                  <a:pt x="7106506" y="1473449"/>
                  <a:pt x="7100123" y="1475741"/>
                  <a:pt x="7093470" y="1480300"/>
                </a:cubicBezTo>
                <a:cubicBezTo>
                  <a:pt x="7079039" y="1501274"/>
                  <a:pt x="7048991" y="1495718"/>
                  <a:pt x="7025034" y="1506934"/>
                </a:cubicBezTo>
                <a:lnTo>
                  <a:pt x="7014783" y="1515868"/>
                </a:lnTo>
                <a:lnTo>
                  <a:pt x="6979706" y="1523511"/>
                </a:lnTo>
                <a:lnTo>
                  <a:pt x="6977890" y="1525793"/>
                </a:lnTo>
                <a:cubicBezTo>
                  <a:pt x="6971996" y="1527914"/>
                  <a:pt x="6959488" y="1529941"/>
                  <a:pt x="6944339" y="1536237"/>
                </a:cubicBezTo>
                <a:lnTo>
                  <a:pt x="6886996" y="1563569"/>
                </a:lnTo>
                <a:lnTo>
                  <a:pt x="6874510" y="1558469"/>
                </a:lnTo>
                <a:lnTo>
                  <a:pt x="6871943" y="1554651"/>
                </a:lnTo>
                <a:lnTo>
                  <a:pt x="6856174" y="1562024"/>
                </a:lnTo>
                <a:lnTo>
                  <a:pt x="6842321" y="1560554"/>
                </a:lnTo>
                <a:lnTo>
                  <a:pt x="6832713" y="1569357"/>
                </a:lnTo>
                <a:lnTo>
                  <a:pt x="6816351" y="1571495"/>
                </a:lnTo>
                <a:cubicBezTo>
                  <a:pt x="6810216" y="1571510"/>
                  <a:pt x="6803310" y="1571324"/>
                  <a:pt x="6795800" y="1572010"/>
                </a:cubicBezTo>
                <a:lnTo>
                  <a:pt x="6777546" y="1568661"/>
                </a:lnTo>
                <a:lnTo>
                  <a:pt x="6751528" y="1574143"/>
                </a:lnTo>
                <a:cubicBezTo>
                  <a:pt x="6731455" y="1578562"/>
                  <a:pt x="6712054" y="1582098"/>
                  <a:pt x="6691966" y="1582255"/>
                </a:cubicBezTo>
                <a:cubicBezTo>
                  <a:pt x="6677921" y="1590738"/>
                  <a:pt x="6663787" y="1595441"/>
                  <a:pt x="6646941" y="1588471"/>
                </a:cubicBezTo>
                <a:cubicBezTo>
                  <a:pt x="6605135" y="1597971"/>
                  <a:pt x="6598373" y="1612583"/>
                  <a:pt x="6568576" y="1606488"/>
                </a:cubicBezTo>
                <a:cubicBezTo>
                  <a:pt x="6562510" y="1614734"/>
                  <a:pt x="6558067" y="1619360"/>
                  <a:pt x="6554358" y="1621701"/>
                </a:cubicBezTo>
                <a:cubicBezTo>
                  <a:pt x="6543227" y="1628727"/>
                  <a:pt x="6538724" y="1615196"/>
                  <a:pt x="6516968" y="1617195"/>
                </a:cubicBezTo>
                <a:cubicBezTo>
                  <a:pt x="6493173" y="1617368"/>
                  <a:pt x="6528193" y="1598652"/>
                  <a:pt x="6506479" y="1602227"/>
                </a:cubicBezTo>
                <a:cubicBezTo>
                  <a:pt x="6486674" y="1613929"/>
                  <a:pt x="6478484" y="1593997"/>
                  <a:pt x="6458436" y="1607332"/>
                </a:cubicBezTo>
                <a:cubicBezTo>
                  <a:pt x="6471168" y="1620800"/>
                  <a:pt x="6410323" y="1615478"/>
                  <a:pt x="6414786" y="1628815"/>
                </a:cubicBezTo>
                <a:cubicBezTo>
                  <a:pt x="6385942" y="1615041"/>
                  <a:pt x="6386569" y="1640238"/>
                  <a:pt x="6357085" y="1640846"/>
                </a:cubicBezTo>
                <a:cubicBezTo>
                  <a:pt x="6341163" y="1636809"/>
                  <a:pt x="6331497" y="1637754"/>
                  <a:pt x="6322636" y="1648213"/>
                </a:cubicBezTo>
                <a:cubicBezTo>
                  <a:pt x="6248448" y="1627802"/>
                  <a:pt x="6286748" y="1654976"/>
                  <a:pt x="6226172" y="1654676"/>
                </a:cubicBezTo>
                <a:lnTo>
                  <a:pt x="6221217" y="1654506"/>
                </a:lnTo>
                <a:lnTo>
                  <a:pt x="6204956" y="1664280"/>
                </a:lnTo>
                <a:cubicBezTo>
                  <a:pt x="6204728" y="1665114"/>
                  <a:pt x="6204498" y="1665947"/>
                  <a:pt x="6204270" y="1666782"/>
                </a:cubicBezTo>
                <a:lnTo>
                  <a:pt x="6143810" y="1661963"/>
                </a:lnTo>
                <a:lnTo>
                  <a:pt x="6136560" y="1665728"/>
                </a:lnTo>
                <a:lnTo>
                  <a:pt x="6096155" y="1656951"/>
                </a:lnTo>
                <a:lnTo>
                  <a:pt x="6075812" y="1655422"/>
                </a:lnTo>
                <a:lnTo>
                  <a:pt x="6039495" y="1649680"/>
                </a:lnTo>
                <a:lnTo>
                  <a:pt x="6036523" y="1652121"/>
                </a:lnTo>
                <a:lnTo>
                  <a:pt x="6029328" y="1649904"/>
                </a:lnTo>
                <a:lnTo>
                  <a:pt x="6024075" y="1652779"/>
                </a:lnTo>
                <a:lnTo>
                  <a:pt x="6018085" y="1652030"/>
                </a:lnTo>
                <a:cubicBezTo>
                  <a:pt x="6006658" y="1653831"/>
                  <a:pt x="5968194" y="1662035"/>
                  <a:pt x="5955513" y="1663584"/>
                </a:cubicBezTo>
                <a:lnTo>
                  <a:pt x="5941996" y="1661326"/>
                </a:lnTo>
                <a:lnTo>
                  <a:pt x="5931789" y="1669915"/>
                </a:lnTo>
                <a:lnTo>
                  <a:pt x="5888686" y="1672175"/>
                </a:lnTo>
                <a:lnTo>
                  <a:pt x="5873794" y="1665454"/>
                </a:lnTo>
                <a:lnTo>
                  <a:pt x="5860022" y="1660635"/>
                </a:lnTo>
                <a:lnTo>
                  <a:pt x="5858237" y="1660649"/>
                </a:lnTo>
                <a:lnTo>
                  <a:pt x="5840319" y="1660798"/>
                </a:lnTo>
                <a:lnTo>
                  <a:pt x="5806984" y="1661075"/>
                </a:lnTo>
                <a:cubicBezTo>
                  <a:pt x="5785708" y="1661533"/>
                  <a:pt x="5764126" y="1662974"/>
                  <a:pt x="5742351" y="1667489"/>
                </a:cubicBezTo>
                <a:cubicBezTo>
                  <a:pt x="5659069" y="1645168"/>
                  <a:pt x="5615134" y="1706361"/>
                  <a:pt x="5521171" y="1671626"/>
                </a:cubicBezTo>
                <a:cubicBezTo>
                  <a:pt x="5491803" y="1671296"/>
                  <a:pt x="5498089" y="1662666"/>
                  <a:pt x="5457384" y="1683952"/>
                </a:cubicBezTo>
                <a:cubicBezTo>
                  <a:pt x="5356959" y="1699287"/>
                  <a:pt x="5078905" y="1774579"/>
                  <a:pt x="4950070" y="1748401"/>
                </a:cubicBezTo>
                <a:cubicBezTo>
                  <a:pt x="4918276" y="1752255"/>
                  <a:pt x="4891043" y="1756936"/>
                  <a:pt x="4872172" y="1757222"/>
                </a:cubicBezTo>
                <a:lnTo>
                  <a:pt x="4809524" y="1761033"/>
                </a:lnTo>
                <a:cubicBezTo>
                  <a:pt x="4791324" y="1772975"/>
                  <a:pt x="4777258" y="1754591"/>
                  <a:pt x="4759058" y="1766533"/>
                </a:cubicBezTo>
                <a:cubicBezTo>
                  <a:pt x="4747481" y="1770744"/>
                  <a:pt x="4734604" y="1772921"/>
                  <a:pt x="4719749" y="1771811"/>
                </a:cubicBezTo>
                <a:cubicBezTo>
                  <a:pt x="4671168" y="1780243"/>
                  <a:pt x="4634134" y="1775931"/>
                  <a:pt x="4568686" y="1786141"/>
                </a:cubicBezTo>
                <a:cubicBezTo>
                  <a:pt x="4544667" y="1777910"/>
                  <a:pt x="4432547" y="1778168"/>
                  <a:pt x="4418751" y="1796932"/>
                </a:cubicBezTo>
                <a:cubicBezTo>
                  <a:pt x="4403360" y="1801488"/>
                  <a:pt x="4385278" y="1795746"/>
                  <a:pt x="4378377" y="1815528"/>
                </a:cubicBezTo>
                <a:cubicBezTo>
                  <a:pt x="4366870" y="1839461"/>
                  <a:pt x="4337372" y="1814003"/>
                  <a:pt x="4320575" y="1832722"/>
                </a:cubicBezTo>
                <a:cubicBezTo>
                  <a:pt x="4277898" y="1857053"/>
                  <a:pt x="4243945" y="1846759"/>
                  <a:pt x="4211935" y="1860177"/>
                </a:cubicBezTo>
                <a:cubicBezTo>
                  <a:pt x="4181519" y="1859584"/>
                  <a:pt x="4171342" y="1859762"/>
                  <a:pt x="4101228" y="1868717"/>
                </a:cubicBezTo>
                <a:cubicBezTo>
                  <a:pt x="4080159" y="1876188"/>
                  <a:pt x="4039427" y="1877381"/>
                  <a:pt x="3973223" y="1881015"/>
                </a:cubicBezTo>
                <a:cubicBezTo>
                  <a:pt x="3971330" y="1884974"/>
                  <a:pt x="3952843" y="1879225"/>
                  <a:pt x="3900992" y="1880603"/>
                </a:cubicBezTo>
                <a:cubicBezTo>
                  <a:pt x="3849141" y="1881981"/>
                  <a:pt x="3740060" y="1895686"/>
                  <a:pt x="3662119" y="1889285"/>
                </a:cubicBezTo>
                <a:cubicBezTo>
                  <a:pt x="3565155" y="1881322"/>
                  <a:pt x="3613412" y="1915150"/>
                  <a:pt x="3496919" y="1873180"/>
                </a:cubicBezTo>
                <a:cubicBezTo>
                  <a:pt x="3488062" y="1895719"/>
                  <a:pt x="3474293" y="1876288"/>
                  <a:pt x="3449433" y="1889681"/>
                </a:cubicBezTo>
                <a:cubicBezTo>
                  <a:pt x="3406553" y="1891629"/>
                  <a:pt x="3413217" y="1897797"/>
                  <a:pt x="3369766" y="1916653"/>
                </a:cubicBezTo>
                <a:cubicBezTo>
                  <a:pt x="3338805" y="1929531"/>
                  <a:pt x="3289487" y="1928617"/>
                  <a:pt x="3269672" y="1938036"/>
                </a:cubicBezTo>
                <a:lnTo>
                  <a:pt x="3224897" y="1943733"/>
                </a:lnTo>
                <a:cubicBezTo>
                  <a:pt x="3188693" y="1949271"/>
                  <a:pt x="3178540" y="1909145"/>
                  <a:pt x="3161463" y="1946591"/>
                </a:cubicBezTo>
                <a:lnTo>
                  <a:pt x="3112044" y="1935614"/>
                </a:lnTo>
                <a:lnTo>
                  <a:pt x="3069716" y="1930463"/>
                </a:lnTo>
                <a:cubicBezTo>
                  <a:pt x="3049937" y="1924285"/>
                  <a:pt x="3047816" y="1925644"/>
                  <a:pt x="3005773" y="1915878"/>
                </a:cubicBezTo>
                <a:cubicBezTo>
                  <a:pt x="2978838" y="1921092"/>
                  <a:pt x="2967972" y="1927319"/>
                  <a:pt x="2897201" y="1926772"/>
                </a:cubicBezTo>
                <a:lnTo>
                  <a:pt x="2783891" y="1931749"/>
                </a:lnTo>
                <a:cubicBezTo>
                  <a:pt x="2753098" y="1932794"/>
                  <a:pt x="2731621" y="1915151"/>
                  <a:pt x="2712447" y="1933044"/>
                </a:cubicBezTo>
                <a:cubicBezTo>
                  <a:pt x="2621923" y="1990472"/>
                  <a:pt x="2637976" y="1949546"/>
                  <a:pt x="2560151" y="1963609"/>
                </a:cubicBezTo>
                <a:cubicBezTo>
                  <a:pt x="2472084" y="1973456"/>
                  <a:pt x="2423631" y="1962133"/>
                  <a:pt x="2367221" y="1971884"/>
                </a:cubicBezTo>
                <a:cubicBezTo>
                  <a:pt x="2355331" y="1950582"/>
                  <a:pt x="2295649" y="1950006"/>
                  <a:pt x="2272130" y="1961162"/>
                </a:cubicBezTo>
                <a:cubicBezTo>
                  <a:pt x="2229336" y="1964326"/>
                  <a:pt x="2232627" y="1943953"/>
                  <a:pt x="2189404" y="1978172"/>
                </a:cubicBezTo>
                <a:cubicBezTo>
                  <a:pt x="2153824" y="1968017"/>
                  <a:pt x="2114605" y="1969166"/>
                  <a:pt x="2077704" y="1965002"/>
                </a:cubicBezTo>
                <a:cubicBezTo>
                  <a:pt x="2053064" y="1962036"/>
                  <a:pt x="2051584" y="1971011"/>
                  <a:pt x="2033299" y="1969042"/>
                </a:cubicBezTo>
                <a:cubicBezTo>
                  <a:pt x="2015014" y="1967073"/>
                  <a:pt x="1998956" y="1958903"/>
                  <a:pt x="1967996" y="1953187"/>
                </a:cubicBezTo>
                <a:cubicBezTo>
                  <a:pt x="1924117" y="1970917"/>
                  <a:pt x="1915668" y="1940297"/>
                  <a:pt x="1855805" y="1926082"/>
                </a:cubicBezTo>
                <a:cubicBezTo>
                  <a:pt x="1830663" y="1943732"/>
                  <a:pt x="1810564" y="1935694"/>
                  <a:pt x="1790957" y="1919460"/>
                </a:cubicBezTo>
                <a:cubicBezTo>
                  <a:pt x="1732588" y="1924884"/>
                  <a:pt x="1679506" y="1900619"/>
                  <a:pt x="1613978" y="1891581"/>
                </a:cubicBezTo>
                <a:cubicBezTo>
                  <a:pt x="1542961" y="1912227"/>
                  <a:pt x="1506863" y="1865666"/>
                  <a:pt x="1436831" y="1856201"/>
                </a:cubicBezTo>
                <a:cubicBezTo>
                  <a:pt x="1409149" y="1862955"/>
                  <a:pt x="1416370" y="1829853"/>
                  <a:pt x="1357365" y="1832140"/>
                </a:cubicBezTo>
                <a:cubicBezTo>
                  <a:pt x="1285880" y="1811785"/>
                  <a:pt x="1273193" y="1786872"/>
                  <a:pt x="1232341" y="1785942"/>
                </a:cubicBezTo>
                <a:cubicBezTo>
                  <a:pt x="1223903" y="1792798"/>
                  <a:pt x="1160576" y="1793911"/>
                  <a:pt x="1162595" y="1784330"/>
                </a:cubicBezTo>
                <a:cubicBezTo>
                  <a:pt x="1153167" y="1787110"/>
                  <a:pt x="1122206" y="1805077"/>
                  <a:pt x="1120257" y="1789615"/>
                </a:cubicBezTo>
                <a:cubicBezTo>
                  <a:pt x="1073149" y="1786750"/>
                  <a:pt x="1034361" y="1768718"/>
                  <a:pt x="991903" y="1786741"/>
                </a:cubicBezTo>
                <a:cubicBezTo>
                  <a:pt x="966383" y="1781126"/>
                  <a:pt x="949501" y="1800915"/>
                  <a:pt x="883960" y="1809389"/>
                </a:cubicBezTo>
                <a:cubicBezTo>
                  <a:pt x="836064" y="1808194"/>
                  <a:pt x="826980" y="1826610"/>
                  <a:pt x="766531" y="1805053"/>
                </a:cubicBezTo>
                <a:cubicBezTo>
                  <a:pt x="732778" y="1801141"/>
                  <a:pt x="694055" y="1787044"/>
                  <a:pt x="669779" y="1800537"/>
                </a:cubicBezTo>
                <a:cubicBezTo>
                  <a:pt x="645252" y="1794709"/>
                  <a:pt x="563495" y="1813232"/>
                  <a:pt x="523898" y="1811085"/>
                </a:cubicBezTo>
                <a:cubicBezTo>
                  <a:pt x="457555" y="1798530"/>
                  <a:pt x="395227" y="1824052"/>
                  <a:pt x="360251" y="1830735"/>
                </a:cubicBezTo>
                <a:cubicBezTo>
                  <a:pt x="313564" y="1825583"/>
                  <a:pt x="298281" y="1811622"/>
                  <a:pt x="255207" y="1818275"/>
                </a:cubicBezTo>
                <a:cubicBezTo>
                  <a:pt x="206572" y="1839769"/>
                  <a:pt x="160277" y="1836800"/>
                  <a:pt x="101803" y="1870647"/>
                </a:cubicBezTo>
                <a:cubicBezTo>
                  <a:pt x="85849" y="1910002"/>
                  <a:pt x="27997" y="1845258"/>
                  <a:pt x="25397" y="1888443"/>
                </a:cubicBezTo>
                <a:cubicBezTo>
                  <a:pt x="19096" y="1881154"/>
                  <a:pt x="11260" y="1878398"/>
                  <a:pt x="2370" y="1878311"/>
                </a:cubicBezTo>
                <a:lnTo>
                  <a:pt x="0" y="1878785"/>
                </a:lnTo>
                <a:lnTo>
                  <a:pt x="0"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CDB48A61-3860-6E76-528F-2F5E63EE8C15}"/>
              </a:ext>
            </a:extLst>
          </p:cNvPr>
          <p:cNvSpPr>
            <a:spLocks noGrp="1"/>
          </p:cNvSpPr>
          <p:nvPr>
            <p:ph type="title"/>
          </p:nvPr>
        </p:nvSpPr>
        <p:spPr>
          <a:xfrm>
            <a:off x="1186877" y="247392"/>
            <a:ext cx="9392421" cy="1330841"/>
          </a:xfrm>
        </p:spPr>
        <p:txBody>
          <a:bodyPr>
            <a:normAutofit/>
          </a:bodyPr>
          <a:lstStyle/>
          <a:p>
            <a:pPr algn="ctr">
              <a:lnSpc>
                <a:spcPct val="115000"/>
              </a:lnSpc>
              <a:spcAft>
                <a:spcPts val="1000"/>
              </a:spcAft>
            </a:pPr>
            <a:r>
              <a:rPr lang="en-IN" sz="3200" b="1" kern="100" dirty="0">
                <a:effectLst/>
                <a:latin typeface="Calibri" panose="020F0502020204030204" pitchFamily="34" charset="0"/>
                <a:ea typeface="Calibri" panose="020F0502020204030204" pitchFamily="34" charset="0"/>
                <a:cs typeface="Times New Roman" panose="02020603050405020304" pitchFamily="18" charset="0"/>
              </a:rPr>
              <a:t>The "All Horses Are the Same </a:t>
            </a:r>
            <a:r>
              <a:rPr lang="en-IN" sz="3200" b="1" kern="100" dirty="0" err="1">
                <a:effectLst/>
                <a:latin typeface="Calibri" panose="020F0502020204030204" pitchFamily="34" charset="0"/>
                <a:ea typeface="Calibri" panose="020F0502020204030204" pitchFamily="34" charset="0"/>
                <a:cs typeface="Times New Roman" panose="02020603050405020304" pitchFamily="18" charset="0"/>
              </a:rPr>
              <a:t>Color</a:t>
            </a:r>
            <a:r>
              <a:rPr lang="en-IN" sz="3200" b="1" kern="100" dirty="0">
                <a:effectLst/>
                <a:latin typeface="Calibri" panose="020F0502020204030204" pitchFamily="34" charset="0"/>
                <a:ea typeface="Calibri" panose="020F0502020204030204" pitchFamily="34" charset="0"/>
                <a:cs typeface="Times New Roman" panose="02020603050405020304" pitchFamily="18" charset="0"/>
              </a:rPr>
              <a:t>" Paradox</a:t>
            </a:r>
            <a:endParaRPr lang="en-IN" sz="32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026" name="Picture 2" descr="Mathematical Induction I Lecture 5: Sep 20 (chapter of the textbook and ...">
            <a:extLst>
              <a:ext uri="{FF2B5EF4-FFF2-40B4-BE49-F238E27FC236}">
                <a16:creationId xmlns:a16="http://schemas.microsoft.com/office/drawing/2014/main" id="{E3E998B6-1392-C914-2196-7576A119A6F0}"/>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719367" y="2267182"/>
            <a:ext cx="4788505" cy="3591378"/>
          </a:xfrm>
          <a:prstGeom prst="rect">
            <a:avLst/>
          </a:prstGeom>
          <a:noFill/>
          <a:extLst>
            <a:ext uri="{909E8E84-426E-40DD-AFC4-6F175D3DCCD1}">
              <a14:hiddenFill xmlns:a14="http://schemas.microsoft.com/office/drawing/2010/main">
                <a:solidFill>
                  <a:srgbClr val="FFFFFF"/>
                </a:solidFill>
              </a14:hiddenFill>
            </a:ext>
          </a:extLst>
        </p:spPr>
      </p:pic>
      <p:sp>
        <p:nvSpPr>
          <p:cNvPr id="1035" name="Freeform: Shape 1034">
            <a:extLst>
              <a:ext uri="{FF2B5EF4-FFF2-40B4-BE49-F238E27FC236}">
                <a16:creationId xmlns:a16="http://schemas.microsoft.com/office/drawing/2014/main" id="{9A0D773F-7A7D-4DBB-9DEA-86BB8B8F4B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5381624" y="6209414"/>
            <a:ext cx="6810375" cy="648586"/>
          </a:xfrm>
          <a:custGeom>
            <a:avLst/>
            <a:gdLst>
              <a:gd name="connsiteX0" fmla="*/ 0 w 10753706"/>
              <a:gd name="connsiteY0" fmla="*/ 0 h 1027260"/>
              <a:gd name="connsiteX1" fmla="*/ 10753706 w 10753706"/>
              <a:gd name="connsiteY1" fmla="*/ 0 h 1027260"/>
              <a:gd name="connsiteX2" fmla="*/ 10748809 w 10753706"/>
              <a:gd name="connsiteY2" fmla="*/ 2522 h 1027260"/>
              <a:gd name="connsiteX3" fmla="*/ 10725330 w 10753706"/>
              <a:gd name="connsiteY3" fmla="*/ 11977 h 1027260"/>
              <a:gd name="connsiteX4" fmla="*/ 10615423 w 10753706"/>
              <a:gd name="connsiteY4" fmla="*/ 52967 h 1027260"/>
              <a:gd name="connsiteX5" fmla="*/ 10533936 w 10753706"/>
              <a:gd name="connsiteY5" fmla="*/ 53095 h 1027260"/>
              <a:gd name="connsiteX6" fmla="*/ 10466876 w 10753706"/>
              <a:gd name="connsiteY6" fmla="*/ 45180 h 1027260"/>
              <a:gd name="connsiteX7" fmla="*/ 10355090 w 10753706"/>
              <a:gd name="connsiteY7" fmla="*/ 89741 h 1027260"/>
              <a:gd name="connsiteX8" fmla="*/ 10087145 w 10753706"/>
              <a:gd name="connsiteY8" fmla="*/ 66115 h 1027260"/>
              <a:gd name="connsiteX9" fmla="*/ 10015902 w 10753706"/>
              <a:gd name="connsiteY9" fmla="*/ 76178 h 1027260"/>
              <a:gd name="connsiteX10" fmla="*/ 9806005 w 10753706"/>
              <a:gd name="connsiteY10" fmla="*/ 102435 h 1027260"/>
              <a:gd name="connsiteX11" fmla="*/ 9602583 w 10753706"/>
              <a:gd name="connsiteY11" fmla="*/ 179170 h 1027260"/>
              <a:gd name="connsiteX12" fmla="*/ 9469719 w 10753706"/>
              <a:gd name="connsiteY12" fmla="*/ 174721 h 1027260"/>
              <a:gd name="connsiteX13" fmla="*/ 9408692 w 10753706"/>
              <a:gd name="connsiteY13" fmla="*/ 189513 h 1027260"/>
              <a:gd name="connsiteX14" fmla="*/ 9364151 w 10753706"/>
              <a:gd name="connsiteY14" fmla="*/ 194072 h 1027260"/>
              <a:gd name="connsiteX15" fmla="*/ 9337751 w 10753706"/>
              <a:gd name="connsiteY15" fmla="*/ 197579 h 1027260"/>
              <a:gd name="connsiteX16" fmla="*/ 9297166 w 10753706"/>
              <a:gd name="connsiteY16" fmla="*/ 216558 h 1027260"/>
              <a:gd name="connsiteX17" fmla="*/ 9123859 w 10753706"/>
              <a:gd name="connsiteY17" fmla="*/ 237356 h 1027260"/>
              <a:gd name="connsiteX18" fmla="*/ 8950741 w 10753706"/>
              <a:gd name="connsiteY18" fmla="*/ 238020 h 1027260"/>
              <a:gd name="connsiteX19" fmla="*/ 8718236 w 10753706"/>
              <a:gd name="connsiteY19" fmla="*/ 303148 h 1027260"/>
              <a:gd name="connsiteX20" fmla="*/ 8694011 w 10753706"/>
              <a:gd name="connsiteY20" fmla="*/ 308812 h 1027260"/>
              <a:gd name="connsiteX21" fmla="*/ 8611976 w 10753706"/>
              <a:gd name="connsiteY21" fmla="*/ 324819 h 1027260"/>
              <a:gd name="connsiteX22" fmla="*/ 8562074 w 10753706"/>
              <a:gd name="connsiteY22" fmla="*/ 337971 h 1027260"/>
              <a:gd name="connsiteX23" fmla="*/ 8501724 w 10753706"/>
              <a:gd name="connsiteY23" fmla="*/ 360865 h 1027260"/>
              <a:gd name="connsiteX24" fmla="*/ 8504489 w 10753706"/>
              <a:gd name="connsiteY24" fmla="*/ 364790 h 1027260"/>
              <a:gd name="connsiteX25" fmla="*/ 8492774 w 10753706"/>
              <a:gd name="connsiteY25" fmla="*/ 366181 h 1027260"/>
              <a:gd name="connsiteX26" fmla="*/ 8466405 w 10753706"/>
              <a:gd name="connsiteY26" fmla="*/ 368724 h 1027260"/>
              <a:gd name="connsiteX27" fmla="*/ 8427069 w 10753706"/>
              <a:gd name="connsiteY27" fmla="*/ 387211 h 1027260"/>
              <a:gd name="connsiteX28" fmla="*/ 8387766 w 10753706"/>
              <a:gd name="connsiteY28" fmla="*/ 377161 h 1027260"/>
              <a:gd name="connsiteX29" fmla="*/ 8315874 w 10753706"/>
              <a:gd name="connsiteY29" fmla="*/ 395527 h 1027260"/>
              <a:gd name="connsiteX30" fmla="*/ 8274474 w 10753706"/>
              <a:gd name="connsiteY30" fmla="*/ 405112 h 1027260"/>
              <a:gd name="connsiteX31" fmla="*/ 8234664 w 10753706"/>
              <a:gd name="connsiteY31" fmla="*/ 410219 h 1027260"/>
              <a:gd name="connsiteX32" fmla="*/ 8211268 w 10753706"/>
              <a:gd name="connsiteY32" fmla="*/ 416791 h 1027260"/>
              <a:gd name="connsiteX33" fmla="*/ 8188615 w 10753706"/>
              <a:gd name="connsiteY33" fmla="*/ 421755 h 1027260"/>
              <a:gd name="connsiteX34" fmla="*/ 8179981 w 10753706"/>
              <a:gd name="connsiteY34" fmla="*/ 420402 h 1027260"/>
              <a:gd name="connsiteX35" fmla="*/ 8179307 w 10753706"/>
              <a:gd name="connsiteY35" fmla="*/ 422516 h 1027260"/>
              <a:gd name="connsiteX36" fmla="*/ 8147929 w 10753706"/>
              <a:gd name="connsiteY36" fmla="*/ 450302 h 1027260"/>
              <a:gd name="connsiteX37" fmla="*/ 8089136 w 10753706"/>
              <a:gd name="connsiteY37" fmla="*/ 465283 h 1027260"/>
              <a:gd name="connsiteX38" fmla="*/ 8049973 w 10753706"/>
              <a:gd name="connsiteY38" fmla="*/ 454121 h 1027260"/>
              <a:gd name="connsiteX39" fmla="*/ 7965913 w 10753706"/>
              <a:gd name="connsiteY39" fmla="*/ 464415 h 1027260"/>
              <a:gd name="connsiteX40" fmla="*/ 7945093 w 10753706"/>
              <a:gd name="connsiteY40" fmla="*/ 464798 h 1027260"/>
              <a:gd name="connsiteX41" fmla="*/ 7935335 w 10753706"/>
              <a:gd name="connsiteY41" fmla="*/ 462442 h 1027260"/>
              <a:gd name="connsiteX42" fmla="*/ 7904779 w 10753706"/>
              <a:gd name="connsiteY42" fmla="*/ 471429 h 1027260"/>
              <a:gd name="connsiteX43" fmla="*/ 7855604 w 10753706"/>
              <a:gd name="connsiteY43" fmla="*/ 480199 h 1027260"/>
              <a:gd name="connsiteX44" fmla="*/ 7832630 w 10753706"/>
              <a:gd name="connsiteY44" fmla="*/ 485371 h 1027260"/>
              <a:gd name="connsiteX45" fmla="*/ 7812438 w 10753706"/>
              <a:gd name="connsiteY45" fmla="*/ 485391 h 1027260"/>
              <a:gd name="connsiteX46" fmla="*/ 7701399 w 10753706"/>
              <a:gd name="connsiteY46" fmla="*/ 495197 h 1027260"/>
              <a:gd name="connsiteX47" fmla="*/ 7674778 w 10753706"/>
              <a:gd name="connsiteY47" fmla="*/ 494723 h 1027260"/>
              <a:gd name="connsiteX48" fmla="*/ 7660445 w 10753706"/>
              <a:gd name="connsiteY48" fmla="*/ 490194 h 1027260"/>
              <a:gd name="connsiteX49" fmla="*/ 7651781 w 10753706"/>
              <a:gd name="connsiteY49" fmla="*/ 493084 h 1027260"/>
              <a:gd name="connsiteX50" fmla="*/ 7584807 w 10753706"/>
              <a:gd name="connsiteY50" fmla="*/ 499490 h 1027260"/>
              <a:gd name="connsiteX51" fmla="*/ 7541324 w 10753706"/>
              <a:gd name="connsiteY51" fmla="*/ 504184 h 1027260"/>
              <a:gd name="connsiteX52" fmla="*/ 7541756 w 10753706"/>
              <a:gd name="connsiteY52" fmla="*/ 512184 h 1027260"/>
              <a:gd name="connsiteX53" fmla="*/ 7503906 w 10753706"/>
              <a:gd name="connsiteY53" fmla="*/ 518551 h 1027260"/>
              <a:gd name="connsiteX54" fmla="*/ 7460411 w 10753706"/>
              <a:gd name="connsiteY54" fmla="*/ 517415 h 1027260"/>
              <a:gd name="connsiteX55" fmla="*/ 7460116 w 10753706"/>
              <a:gd name="connsiteY55" fmla="*/ 517548 h 1027260"/>
              <a:gd name="connsiteX56" fmla="*/ 7297810 w 10753706"/>
              <a:gd name="connsiteY56" fmla="*/ 563947 h 1027260"/>
              <a:gd name="connsiteX57" fmla="*/ 6946388 w 10753706"/>
              <a:gd name="connsiteY57" fmla="*/ 665244 h 1027260"/>
              <a:gd name="connsiteX58" fmla="*/ 6741704 w 10753706"/>
              <a:gd name="connsiteY58" fmla="*/ 679365 h 1027260"/>
              <a:gd name="connsiteX59" fmla="*/ 6624680 w 10753706"/>
              <a:gd name="connsiteY59" fmla="*/ 677674 h 1027260"/>
              <a:gd name="connsiteX60" fmla="*/ 6605700 w 10753706"/>
              <a:gd name="connsiteY60" fmla="*/ 683566 h 1027260"/>
              <a:gd name="connsiteX61" fmla="*/ 6576922 w 10753706"/>
              <a:gd name="connsiteY61" fmla="*/ 683030 h 1027260"/>
              <a:gd name="connsiteX62" fmla="*/ 6405123 w 10753706"/>
              <a:gd name="connsiteY62" fmla="*/ 721946 h 1027260"/>
              <a:gd name="connsiteX63" fmla="*/ 6368938 w 10753706"/>
              <a:gd name="connsiteY63" fmla="*/ 717341 h 1027260"/>
              <a:gd name="connsiteX64" fmla="*/ 6295102 w 10753706"/>
              <a:gd name="connsiteY64" fmla="*/ 729508 h 1027260"/>
              <a:gd name="connsiteX65" fmla="*/ 6202084 w 10753706"/>
              <a:gd name="connsiteY65" fmla="*/ 767091 h 1027260"/>
              <a:gd name="connsiteX66" fmla="*/ 6067157 w 10753706"/>
              <a:gd name="connsiteY66" fmla="*/ 790339 h 1027260"/>
              <a:gd name="connsiteX67" fmla="*/ 6061443 w 10753706"/>
              <a:gd name="connsiteY67" fmla="*/ 796151 h 1027260"/>
              <a:gd name="connsiteX68" fmla="*/ 6051406 w 10753706"/>
              <a:gd name="connsiteY68" fmla="*/ 800684 h 1027260"/>
              <a:gd name="connsiteX69" fmla="*/ 6049097 w 10753706"/>
              <a:gd name="connsiteY69" fmla="*/ 800636 h 1027260"/>
              <a:gd name="connsiteX70" fmla="*/ 6034222 w 10753706"/>
              <a:gd name="connsiteY70" fmla="*/ 804110 h 1027260"/>
              <a:gd name="connsiteX71" fmla="*/ 6033121 w 10753706"/>
              <a:gd name="connsiteY71" fmla="*/ 806078 h 1027260"/>
              <a:gd name="connsiteX72" fmla="*/ 6023593 w 10753706"/>
              <a:gd name="connsiteY72" fmla="*/ 808842 h 1027260"/>
              <a:gd name="connsiteX73" fmla="*/ 6006639 w 10753706"/>
              <a:gd name="connsiteY73" fmla="*/ 815304 h 1027260"/>
              <a:gd name="connsiteX74" fmla="*/ 6001762 w 10753706"/>
              <a:gd name="connsiteY74" fmla="*/ 815557 h 1027260"/>
              <a:gd name="connsiteX75" fmla="*/ 5973534 w 10753706"/>
              <a:gd name="connsiteY75" fmla="*/ 823815 h 1027260"/>
              <a:gd name="connsiteX76" fmla="*/ 5972336 w 10753706"/>
              <a:gd name="connsiteY76" fmla="*/ 823476 h 1027260"/>
              <a:gd name="connsiteX77" fmla="*/ 5960841 w 10753706"/>
              <a:gd name="connsiteY77" fmla="*/ 823819 h 1027260"/>
              <a:gd name="connsiteX78" fmla="*/ 5940719 w 10753706"/>
              <a:gd name="connsiteY78" fmla="*/ 825514 h 1027260"/>
              <a:gd name="connsiteX79" fmla="*/ 5884298 w 10753706"/>
              <a:gd name="connsiteY79" fmla="*/ 823806 h 1027260"/>
              <a:gd name="connsiteX80" fmla="*/ 5854779 w 10753706"/>
              <a:gd name="connsiteY80" fmla="*/ 832365 h 1027260"/>
              <a:gd name="connsiteX81" fmla="*/ 5848382 w 10753706"/>
              <a:gd name="connsiteY81" fmla="*/ 833844 h 1027260"/>
              <a:gd name="connsiteX82" fmla="*/ 5848066 w 10753706"/>
              <a:gd name="connsiteY82" fmla="*/ 833772 h 1027260"/>
              <a:gd name="connsiteX83" fmla="*/ 5840944 w 10753706"/>
              <a:gd name="connsiteY83" fmla="*/ 835132 h 1027260"/>
              <a:gd name="connsiteX84" fmla="*/ 5836719 w 10753706"/>
              <a:gd name="connsiteY84" fmla="*/ 836539 h 1027260"/>
              <a:gd name="connsiteX85" fmla="*/ 5824311 w 10753706"/>
              <a:gd name="connsiteY85" fmla="*/ 839408 h 1027260"/>
              <a:gd name="connsiteX86" fmla="*/ 5818788 w 10753706"/>
              <a:gd name="connsiteY86" fmla="*/ 839727 h 1027260"/>
              <a:gd name="connsiteX87" fmla="*/ 5763953 w 10753706"/>
              <a:gd name="connsiteY87" fmla="*/ 834282 h 1027260"/>
              <a:gd name="connsiteX88" fmla="*/ 5667748 w 10753706"/>
              <a:gd name="connsiteY88" fmla="*/ 840211 h 1027260"/>
              <a:gd name="connsiteX89" fmla="*/ 5573108 w 10753706"/>
              <a:gd name="connsiteY89" fmla="*/ 847611 h 1027260"/>
              <a:gd name="connsiteX90" fmla="*/ 5539137 w 10753706"/>
              <a:gd name="connsiteY90" fmla="*/ 851033 h 1027260"/>
              <a:gd name="connsiteX91" fmla="*/ 5510651 w 10753706"/>
              <a:gd name="connsiteY91" fmla="*/ 844215 h 1027260"/>
              <a:gd name="connsiteX92" fmla="*/ 5457331 w 10753706"/>
              <a:gd name="connsiteY92" fmla="*/ 839159 h 1027260"/>
              <a:gd name="connsiteX93" fmla="*/ 5410613 w 10753706"/>
              <a:gd name="connsiteY93" fmla="*/ 834358 h 1027260"/>
              <a:gd name="connsiteX94" fmla="*/ 5370040 w 10753706"/>
              <a:gd name="connsiteY94" fmla="*/ 862127 h 1027260"/>
              <a:gd name="connsiteX95" fmla="*/ 5318778 w 10753706"/>
              <a:gd name="connsiteY95" fmla="*/ 855310 h 1027260"/>
              <a:gd name="connsiteX96" fmla="*/ 5298645 w 10753706"/>
              <a:gd name="connsiteY96" fmla="*/ 855171 h 1027260"/>
              <a:gd name="connsiteX97" fmla="*/ 5253828 w 10753706"/>
              <a:gd name="connsiteY97" fmla="*/ 859670 h 1027260"/>
              <a:gd name="connsiteX98" fmla="*/ 5216955 w 10753706"/>
              <a:gd name="connsiteY98" fmla="*/ 866245 h 1027260"/>
              <a:gd name="connsiteX99" fmla="*/ 5214344 w 10753706"/>
              <a:gd name="connsiteY99" fmla="*/ 868102 h 1027260"/>
              <a:gd name="connsiteX100" fmla="*/ 5195561 w 10753706"/>
              <a:gd name="connsiteY100" fmla="*/ 869949 h 1027260"/>
              <a:gd name="connsiteX101" fmla="*/ 5182555 w 10753706"/>
              <a:gd name="connsiteY101" fmla="*/ 873542 h 1027260"/>
              <a:gd name="connsiteX102" fmla="*/ 5172552 w 10753706"/>
              <a:gd name="connsiteY102" fmla="*/ 878801 h 1027260"/>
              <a:gd name="connsiteX103" fmla="*/ 5027993 w 10753706"/>
              <a:gd name="connsiteY103" fmla="*/ 889666 h 1027260"/>
              <a:gd name="connsiteX104" fmla="*/ 4939844 w 10753706"/>
              <a:gd name="connsiteY104" fmla="*/ 934802 h 1027260"/>
              <a:gd name="connsiteX105" fmla="*/ 4792576 w 10753706"/>
              <a:gd name="connsiteY105" fmla="*/ 934820 h 1027260"/>
              <a:gd name="connsiteX106" fmla="*/ 4602423 w 10753706"/>
              <a:gd name="connsiteY106" fmla="*/ 958063 h 1027260"/>
              <a:gd name="connsiteX107" fmla="*/ 4290656 w 10753706"/>
              <a:gd name="connsiteY107" fmla="*/ 969152 h 1027260"/>
              <a:gd name="connsiteX108" fmla="*/ 3952334 w 10753706"/>
              <a:gd name="connsiteY108" fmla="*/ 954043 h 1027260"/>
              <a:gd name="connsiteX109" fmla="*/ 3858560 w 10753706"/>
              <a:gd name="connsiteY109" fmla="*/ 948781 h 1027260"/>
              <a:gd name="connsiteX110" fmla="*/ 3846597 w 10753706"/>
              <a:gd name="connsiteY110" fmla="*/ 948382 h 1027260"/>
              <a:gd name="connsiteX111" fmla="*/ 3736044 w 10753706"/>
              <a:gd name="connsiteY111" fmla="*/ 947759 h 1027260"/>
              <a:gd name="connsiteX112" fmla="*/ 3713136 w 10753706"/>
              <a:gd name="connsiteY112" fmla="*/ 946963 h 1027260"/>
              <a:gd name="connsiteX113" fmla="*/ 3695939 w 10753706"/>
              <a:gd name="connsiteY113" fmla="*/ 943639 h 1027260"/>
              <a:gd name="connsiteX114" fmla="*/ 3694125 w 10753706"/>
              <a:gd name="connsiteY114" fmla="*/ 940567 h 1027260"/>
              <a:gd name="connsiteX115" fmla="*/ 3681925 w 10753706"/>
              <a:gd name="connsiteY115" fmla="*/ 939706 h 1027260"/>
              <a:gd name="connsiteX116" fmla="*/ 3679204 w 10753706"/>
              <a:gd name="connsiteY116" fmla="*/ 938926 h 1027260"/>
              <a:gd name="connsiteX117" fmla="*/ 3615656 w 10753706"/>
              <a:gd name="connsiteY117" fmla="*/ 940320 h 1027260"/>
              <a:gd name="connsiteX118" fmla="*/ 3567983 w 10753706"/>
              <a:gd name="connsiteY118" fmla="*/ 935596 h 1027260"/>
              <a:gd name="connsiteX119" fmla="*/ 3422423 w 10753706"/>
              <a:gd name="connsiteY119" fmla="*/ 932129 h 1027260"/>
              <a:gd name="connsiteX120" fmla="*/ 3310925 w 10753706"/>
              <a:gd name="connsiteY120" fmla="*/ 911072 h 1027260"/>
              <a:gd name="connsiteX121" fmla="*/ 3139421 w 10753706"/>
              <a:gd name="connsiteY121" fmla="*/ 934151 h 1027260"/>
              <a:gd name="connsiteX122" fmla="*/ 2996922 w 10753706"/>
              <a:gd name="connsiteY122" fmla="*/ 927537 h 1027260"/>
              <a:gd name="connsiteX123" fmla="*/ 2982785 w 10753706"/>
              <a:gd name="connsiteY123" fmla="*/ 931453 h 1027260"/>
              <a:gd name="connsiteX124" fmla="*/ 2967478 w 10753706"/>
              <a:gd name="connsiteY124" fmla="*/ 933397 h 1027260"/>
              <a:gd name="connsiteX125" fmla="*/ 2948552 w 10753706"/>
              <a:gd name="connsiteY125" fmla="*/ 932961 h 1027260"/>
              <a:gd name="connsiteX126" fmla="*/ 2944404 w 10753706"/>
              <a:gd name="connsiteY126" fmla="*/ 934452 h 1027260"/>
              <a:gd name="connsiteX127" fmla="*/ 2908608 w 10753706"/>
              <a:gd name="connsiteY127" fmla="*/ 937205 h 1027260"/>
              <a:gd name="connsiteX128" fmla="*/ 2904443 w 10753706"/>
              <a:gd name="connsiteY128" fmla="*/ 936455 h 1027260"/>
              <a:gd name="connsiteX129" fmla="*/ 2868935 w 10753706"/>
              <a:gd name="connsiteY129" fmla="*/ 938022 h 1027260"/>
              <a:gd name="connsiteX130" fmla="*/ 2868586 w 10753706"/>
              <a:gd name="connsiteY130" fmla="*/ 937487 h 1027260"/>
              <a:gd name="connsiteX131" fmla="*/ 2859191 w 10753706"/>
              <a:gd name="connsiteY131" fmla="*/ 935503 h 1027260"/>
              <a:gd name="connsiteX132" fmla="*/ 2840915 w 10753706"/>
              <a:gd name="connsiteY132" fmla="*/ 932977 h 1027260"/>
              <a:gd name="connsiteX133" fmla="*/ 2763509 w 10753706"/>
              <a:gd name="connsiteY133" fmla="*/ 921850 h 1027260"/>
              <a:gd name="connsiteX134" fmla="*/ 2756121 w 10753706"/>
              <a:gd name="connsiteY134" fmla="*/ 921864 h 1027260"/>
              <a:gd name="connsiteX135" fmla="*/ 2755998 w 10753706"/>
              <a:gd name="connsiteY135" fmla="*/ 921739 h 1027260"/>
              <a:gd name="connsiteX136" fmla="*/ 2748255 w 10753706"/>
              <a:gd name="connsiteY136" fmla="*/ 921505 h 1027260"/>
              <a:gd name="connsiteX137" fmla="*/ 2694601 w 10753706"/>
              <a:gd name="connsiteY137" fmla="*/ 915575 h 1027260"/>
              <a:gd name="connsiteX138" fmla="*/ 2635357 w 10753706"/>
              <a:gd name="connsiteY138" fmla="*/ 910976 h 1027260"/>
              <a:gd name="connsiteX139" fmla="*/ 2601047 w 10753706"/>
              <a:gd name="connsiteY139" fmla="*/ 910263 h 1027260"/>
              <a:gd name="connsiteX140" fmla="*/ 2507482 w 10753706"/>
              <a:gd name="connsiteY140" fmla="*/ 906211 h 1027260"/>
              <a:gd name="connsiteX141" fmla="*/ 2413884 w 10753706"/>
              <a:gd name="connsiteY141" fmla="*/ 900545 h 1027260"/>
              <a:gd name="connsiteX142" fmla="*/ 2368912 w 10753706"/>
              <a:gd name="connsiteY142" fmla="*/ 888755 h 1027260"/>
              <a:gd name="connsiteX143" fmla="*/ 2349490 w 10753706"/>
              <a:gd name="connsiteY143" fmla="*/ 889719 h 1027260"/>
              <a:gd name="connsiteX144" fmla="*/ 2344290 w 10753706"/>
              <a:gd name="connsiteY144" fmla="*/ 890584 h 1027260"/>
              <a:gd name="connsiteX145" fmla="*/ 2336488 w 10753706"/>
              <a:gd name="connsiteY145" fmla="*/ 891058 h 1027260"/>
              <a:gd name="connsiteX146" fmla="*/ 2329015 w 10753706"/>
              <a:gd name="connsiteY146" fmla="*/ 891627 h 1027260"/>
              <a:gd name="connsiteX147" fmla="*/ 2293898 w 10753706"/>
              <a:gd name="connsiteY147" fmla="*/ 896431 h 1027260"/>
              <a:gd name="connsiteX148" fmla="*/ 2243927 w 10753706"/>
              <a:gd name="connsiteY148" fmla="*/ 888076 h 1027260"/>
              <a:gd name="connsiteX149" fmla="*/ 2223920 w 10753706"/>
              <a:gd name="connsiteY149" fmla="*/ 887331 h 1027260"/>
              <a:gd name="connsiteX150" fmla="*/ 2213081 w 10753706"/>
              <a:gd name="connsiteY150" fmla="*/ 886302 h 1027260"/>
              <a:gd name="connsiteX151" fmla="*/ 2212307 w 10753706"/>
              <a:gd name="connsiteY151" fmla="*/ 885829 h 1027260"/>
              <a:gd name="connsiteX152" fmla="*/ 2152321 w 10753706"/>
              <a:gd name="connsiteY152" fmla="*/ 894418 h 1027260"/>
              <a:gd name="connsiteX153" fmla="*/ 2140985 w 10753706"/>
              <a:gd name="connsiteY153" fmla="*/ 895968 h 1027260"/>
              <a:gd name="connsiteX154" fmla="*/ 2121210 w 10753706"/>
              <a:gd name="connsiteY154" fmla="*/ 899354 h 1027260"/>
              <a:gd name="connsiteX155" fmla="*/ 2119146 w 10753706"/>
              <a:gd name="connsiteY155" fmla="*/ 899033 h 1027260"/>
              <a:gd name="connsiteX156" fmla="*/ 2105666 w 10753706"/>
              <a:gd name="connsiteY156" fmla="*/ 902240 h 1027260"/>
              <a:gd name="connsiteX157" fmla="*/ 2094924 w 10753706"/>
              <a:gd name="connsiteY157" fmla="*/ 907203 h 1027260"/>
              <a:gd name="connsiteX158" fmla="*/ 1949478 w 10753706"/>
              <a:gd name="connsiteY158" fmla="*/ 913748 h 1027260"/>
              <a:gd name="connsiteX159" fmla="*/ 1749684 w 10753706"/>
              <a:gd name="connsiteY159" fmla="*/ 942223 h 1027260"/>
              <a:gd name="connsiteX160" fmla="*/ 1585576 w 10753706"/>
              <a:gd name="connsiteY160" fmla="*/ 954170 h 1027260"/>
              <a:gd name="connsiteX161" fmla="*/ 1476250 w 10753706"/>
              <a:gd name="connsiteY161" fmla="*/ 950653 h 1027260"/>
              <a:gd name="connsiteX162" fmla="*/ 1433927 w 10753706"/>
              <a:gd name="connsiteY162" fmla="*/ 959926 h 1027260"/>
              <a:gd name="connsiteX163" fmla="*/ 1414893 w 10753706"/>
              <a:gd name="connsiteY163" fmla="*/ 957671 h 1027260"/>
              <a:gd name="connsiteX164" fmla="*/ 1411585 w 10753706"/>
              <a:gd name="connsiteY164" fmla="*/ 957179 h 1027260"/>
              <a:gd name="connsiteX165" fmla="*/ 1398896 w 10753706"/>
              <a:gd name="connsiteY165" fmla="*/ 957460 h 1027260"/>
              <a:gd name="connsiteX166" fmla="*/ 1394632 w 10753706"/>
              <a:gd name="connsiteY166" fmla="*/ 954725 h 1027260"/>
              <a:gd name="connsiteX167" fmla="*/ 1375043 w 10753706"/>
              <a:gd name="connsiteY167" fmla="*/ 953132 h 1027260"/>
              <a:gd name="connsiteX168" fmla="*/ 1351876 w 10753706"/>
              <a:gd name="connsiteY168" fmla="*/ 954436 h 1027260"/>
              <a:gd name="connsiteX169" fmla="*/ 1242676 w 10753706"/>
              <a:gd name="connsiteY169" fmla="*/ 963767 h 1027260"/>
              <a:gd name="connsiteX170" fmla="*/ 1205993 w 10753706"/>
              <a:gd name="connsiteY170" fmla="*/ 974080 h 1027260"/>
              <a:gd name="connsiteX171" fmla="*/ 1052221 w 10753706"/>
              <a:gd name="connsiteY171" fmla="*/ 963954 h 1027260"/>
              <a:gd name="connsiteX172" fmla="*/ 968270 w 10753706"/>
              <a:gd name="connsiteY172" fmla="*/ 964761 h 1027260"/>
              <a:gd name="connsiteX173" fmla="*/ 874493 w 10753706"/>
              <a:gd name="connsiteY173" fmla="*/ 998122 h 1027260"/>
              <a:gd name="connsiteX174" fmla="*/ 814411 w 10753706"/>
              <a:gd name="connsiteY174" fmla="*/ 1007391 h 1027260"/>
              <a:gd name="connsiteX175" fmla="*/ 688604 w 10753706"/>
              <a:gd name="connsiteY175" fmla="*/ 1015631 h 1027260"/>
              <a:gd name="connsiteX176" fmla="*/ 618171 w 10753706"/>
              <a:gd name="connsiteY176" fmla="*/ 1027260 h 1027260"/>
              <a:gd name="connsiteX177" fmla="*/ 570379 w 10753706"/>
              <a:gd name="connsiteY177" fmla="*/ 1023487 h 1027260"/>
              <a:gd name="connsiteX178" fmla="*/ 482519 w 10753706"/>
              <a:gd name="connsiteY178" fmla="*/ 1002108 h 1027260"/>
              <a:gd name="connsiteX179" fmla="*/ 475319 w 10753706"/>
              <a:gd name="connsiteY179" fmla="*/ 1009922 h 1027260"/>
              <a:gd name="connsiteX180" fmla="*/ 431104 w 10753706"/>
              <a:gd name="connsiteY180" fmla="*/ 1009317 h 1027260"/>
              <a:gd name="connsiteX181" fmla="*/ 363782 w 10753706"/>
              <a:gd name="connsiteY181" fmla="*/ 1007585 h 1027260"/>
              <a:gd name="connsiteX182" fmla="*/ 325533 w 10753706"/>
              <a:gd name="connsiteY182" fmla="*/ 1008502 h 1027260"/>
              <a:gd name="connsiteX183" fmla="*/ 220429 w 10753706"/>
              <a:gd name="connsiteY183" fmla="*/ 1008927 h 1027260"/>
              <a:gd name="connsiteX184" fmla="*/ 114676 w 10753706"/>
              <a:gd name="connsiteY184" fmla="*/ 1007765 h 1027260"/>
              <a:gd name="connsiteX185" fmla="*/ 13470 w 10753706"/>
              <a:gd name="connsiteY185" fmla="*/ 998544 h 1027260"/>
              <a:gd name="connsiteX186" fmla="*/ 0 w 10753706"/>
              <a:gd name="connsiteY186" fmla="*/ 997355 h 1027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Lst>
            <a:rect l="l" t="t" r="r" b="b"/>
            <a:pathLst>
              <a:path w="10753706" h="1027260">
                <a:moveTo>
                  <a:pt x="0" y="0"/>
                </a:moveTo>
                <a:lnTo>
                  <a:pt x="10753706" y="0"/>
                </a:lnTo>
                <a:lnTo>
                  <a:pt x="10748809" y="2522"/>
                </a:lnTo>
                <a:cubicBezTo>
                  <a:pt x="10744031" y="4644"/>
                  <a:pt x="10737551" y="7204"/>
                  <a:pt x="10725330" y="11977"/>
                </a:cubicBezTo>
                <a:cubicBezTo>
                  <a:pt x="10700888" y="21523"/>
                  <a:pt x="10652058" y="39304"/>
                  <a:pt x="10615423" y="52967"/>
                </a:cubicBezTo>
                <a:cubicBezTo>
                  <a:pt x="10598524" y="49017"/>
                  <a:pt x="10550674" y="61360"/>
                  <a:pt x="10533936" y="53095"/>
                </a:cubicBezTo>
                <a:cubicBezTo>
                  <a:pt x="10519435" y="55674"/>
                  <a:pt x="10480156" y="49393"/>
                  <a:pt x="10466876" y="45180"/>
                </a:cubicBezTo>
                <a:cubicBezTo>
                  <a:pt x="10443145" y="68059"/>
                  <a:pt x="10382269" y="71294"/>
                  <a:pt x="10355090" y="89741"/>
                </a:cubicBezTo>
                <a:cubicBezTo>
                  <a:pt x="10286222" y="95376"/>
                  <a:pt x="10146285" y="63529"/>
                  <a:pt x="10087145" y="66115"/>
                </a:cubicBezTo>
                <a:cubicBezTo>
                  <a:pt x="10067575" y="79584"/>
                  <a:pt x="10043111" y="68921"/>
                  <a:pt x="10015902" y="76178"/>
                </a:cubicBezTo>
                <a:cubicBezTo>
                  <a:pt x="9952302" y="84628"/>
                  <a:pt x="9893286" y="103337"/>
                  <a:pt x="9806005" y="102435"/>
                </a:cubicBezTo>
                <a:cubicBezTo>
                  <a:pt x="9782247" y="141133"/>
                  <a:pt x="9674787" y="151643"/>
                  <a:pt x="9602583" y="179170"/>
                </a:cubicBezTo>
                <a:cubicBezTo>
                  <a:pt x="9557658" y="187584"/>
                  <a:pt x="9478290" y="154235"/>
                  <a:pt x="9469719" y="174721"/>
                </a:cubicBezTo>
                <a:cubicBezTo>
                  <a:pt x="9443779" y="165070"/>
                  <a:pt x="9431317" y="185692"/>
                  <a:pt x="9408692" y="189513"/>
                </a:cubicBezTo>
                <a:cubicBezTo>
                  <a:pt x="9387154" y="183843"/>
                  <a:pt x="9380475" y="191089"/>
                  <a:pt x="9364151" y="194072"/>
                </a:cubicBezTo>
                <a:cubicBezTo>
                  <a:pt x="9354686" y="190222"/>
                  <a:pt x="9340485" y="191782"/>
                  <a:pt x="9337751" y="197579"/>
                </a:cubicBezTo>
                <a:cubicBezTo>
                  <a:pt x="9349566" y="209270"/>
                  <a:pt x="9297468" y="207714"/>
                  <a:pt x="9297166" y="216558"/>
                </a:cubicBezTo>
                <a:cubicBezTo>
                  <a:pt x="9269057" y="220999"/>
                  <a:pt x="9139630" y="221783"/>
                  <a:pt x="9123859" y="237356"/>
                </a:cubicBezTo>
                <a:cubicBezTo>
                  <a:pt x="9068176" y="249209"/>
                  <a:pt x="8975349" y="235349"/>
                  <a:pt x="8950741" y="238020"/>
                </a:cubicBezTo>
                <a:cubicBezTo>
                  <a:pt x="8916265" y="215428"/>
                  <a:pt x="8822808" y="292026"/>
                  <a:pt x="8718236" y="303148"/>
                </a:cubicBezTo>
                <a:cubicBezTo>
                  <a:pt x="8703111" y="302060"/>
                  <a:pt x="8695551" y="302792"/>
                  <a:pt x="8694011" y="308812"/>
                </a:cubicBezTo>
                <a:cubicBezTo>
                  <a:pt x="8661810" y="312764"/>
                  <a:pt x="8637956" y="329628"/>
                  <a:pt x="8611976" y="324819"/>
                </a:cubicBezTo>
                <a:cubicBezTo>
                  <a:pt x="8621849" y="336388"/>
                  <a:pt x="8562809" y="325917"/>
                  <a:pt x="8562074" y="337971"/>
                </a:cubicBezTo>
                <a:cubicBezTo>
                  <a:pt x="8543699" y="343978"/>
                  <a:pt x="8511321" y="356396"/>
                  <a:pt x="8501724" y="360865"/>
                </a:cubicBezTo>
                <a:lnTo>
                  <a:pt x="8504489" y="364790"/>
                </a:lnTo>
                <a:lnTo>
                  <a:pt x="8492774" y="366181"/>
                </a:lnTo>
                <a:lnTo>
                  <a:pt x="8466405" y="368724"/>
                </a:lnTo>
                <a:cubicBezTo>
                  <a:pt x="8455454" y="372229"/>
                  <a:pt x="8440175" y="385805"/>
                  <a:pt x="8427069" y="387211"/>
                </a:cubicBezTo>
                <a:cubicBezTo>
                  <a:pt x="8400442" y="392215"/>
                  <a:pt x="8397079" y="382989"/>
                  <a:pt x="8387766" y="377161"/>
                </a:cubicBezTo>
                <a:cubicBezTo>
                  <a:pt x="8369233" y="378548"/>
                  <a:pt x="8334756" y="390869"/>
                  <a:pt x="8315874" y="395527"/>
                </a:cubicBezTo>
                <a:cubicBezTo>
                  <a:pt x="8306664" y="400500"/>
                  <a:pt x="8272845" y="393679"/>
                  <a:pt x="8274474" y="405112"/>
                </a:cubicBezTo>
                <a:cubicBezTo>
                  <a:pt x="8255483" y="406194"/>
                  <a:pt x="8244963" y="408376"/>
                  <a:pt x="8234664" y="410219"/>
                </a:cubicBezTo>
                <a:lnTo>
                  <a:pt x="8211268" y="416791"/>
                </a:lnTo>
                <a:cubicBezTo>
                  <a:pt x="8204720" y="419941"/>
                  <a:pt x="8197411" y="422004"/>
                  <a:pt x="8188615" y="421755"/>
                </a:cubicBezTo>
                <a:lnTo>
                  <a:pt x="8179981" y="420402"/>
                </a:lnTo>
                <a:lnTo>
                  <a:pt x="8179307" y="422516"/>
                </a:lnTo>
                <a:cubicBezTo>
                  <a:pt x="8179027" y="425797"/>
                  <a:pt x="8175790" y="448341"/>
                  <a:pt x="8147929" y="450302"/>
                </a:cubicBezTo>
                <a:cubicBezTo>
                  <a:pt x="8130300" y="457967"/>
                  <a:pt x="8114933" y="461015"/>
                  <a:pt x="8089136" y="465283"/>
                </a:cubicBezTo>
                <a:cubicBezTo>
                  <a:pt x="8072810" y="465920"/>
                  <a:pt x="8069376" y="451569"/>
                  <a:pt x="8049973" y="454121"/>
                </a:cubicBezTo>
                <a:cubicBezTo>
                  <a:pt x="7974508" y="471465"/>
                  <a:pt x="8006050" y="447139"/>
                  <a:pt x="7965913" y="464415"/>
                </a:cubicBezTo>
                <a:cubicBezTo>
                  <a:pt x="7958234" y="466025"/>
                  <a:pt x="7951405" y="465800"/>
                  <a:pt x="7945093" y="464798"/>
                </a:cubicBezTo>
                <a:lnTo>
                  <a:pt x="7935335" y="462442"/>
                </a:lnTo>
                <a:lnTo>
                  <a:pt x="7904779" y="471429"/>
                </a:lnTo>
                <a:cubicBezTo>
                  <a:pt x="7889387" y="474999"/>
                  <a:pt x="7872867" y="477951"/>
                  <a:pt x="7855604" y="480199"/>
                </a:cubicBezTo>
                <a:cubicBezTo>
                  <a:pt x="7850005" y="476378"/>
                  <a:pt x="7838628" y="483595"/>
                  <a:pt x="7832630" y="485371"/>
                </a:cubicBezTo>
                <a:cubicBezTo>
                  <a:pt x="7831473" y="482645"/>
                  <a:pt x="7816623" y="482661"/>
                  <a:pt x="7812438" y="485391"/>
                </a:cubicBezTo>
                <a:cubicBezTo>
                  <a:pt x="7709470" y="505049"/>
                  <a:pt x="7759426" y="473956"/>
                  <a:pt x="7701399" y="495197"/>
                </a:cubicBezTo>
                <a:cubicBezTo>
                  <a:pt x="7690986" y="496989"/>
                  <a:pt x="7682397" y="496365"/>
                  <a:pt x="7674778" y="494723"/>
                </a:cubicBezTo>
                <a:lnTo>
                  <a:pt x="7660445" y="490194"/>
                </a:lnTo>
                <a:lnTo>
                  <a:pt x="7651781" y="493084"/>
                </a:lnTo>
                <a:cubicBezTo>
                  <a:pt x="7616113" y="496548"/>
                  <a:pt x="7603273" y="491735"/>
                  <a:pt x="7584807" y="499490"/>
                </a:cubicBezTo>
                <a:cubicBezTo>
                  <a:pt x="7549256" y="490212"/>
                  <a:pt x="7563949" y="500167"/>
                  <a:pt x="7541324" y="504184"/>
                </a:cubicBezTo>
                <a:cubicBezTo>
                  <a:pt x="7523851" y="508307"/>
                  <a:pt x="7559546" y="509825"/>
                  <a:pt x="7541756" y="512184"/>
                </a:cubicBezTo>
                <a:cubicBezTo>
                  <a:pt x="7520963" y="510864"/>
                  <a:pt x="7525755" y="520497"/>
                  <a:pt x="7503906" y="518551"/>
                </a:cubicBezTo>
                <a:cubicBezTo>
                  <a:pt x="7505924" y="510774"/>
                  <a:pt x="7464361" y="523683"/>
                  <a:pt x="7460411" y="517415"/>
                </a:cubicBezTo>
                <a:lnTo>
                  <a:pt x="7460116" y="517548"/>
                </a:lnTo>
                <a:cubicBezTo>
                  <a:pt x="7447785" y="530928"/>
                  <a:pt x="7310141" y="550568"/>
                  <a:pt x="7297810" y="563947"/>
                </a:cubicBezTo>
                <a:cubicBezTo>
                  <a:pt x="7221791" y="605698"/>
                  <a:pt x="7039072" y="646008"/>
                  <a:pt x="6946388" y="665244"/>
                </a:cubicBezTo>
                <a:cubicBezTo>
                  <a:pt x="6853704" y="684480"/>
                  <a:pt x="6804875" y="677485"/>
                  <a:pt x="6741704" y="679365"/>
                </a:cubicBezTo>
                <a:lnTo>
                  <a:pt x="6624680" y="677674"/>
                </a:lnTo>
                <a:lnTo>
                  <a:pt x="6605700" y="683566"/>
                </a:lnTo>
                <a:cubicBezTo>
                  <a:pt x="6603309" y="685184"/>
                  <a:pt x="6599550" y="685647"/>
                  <a:pt x="6576922" y="683030"/>
                </a:cubicBezTo>
                <a:cubicBezTo>
                  <a:pt x="6527275" y="698355"/>
                  <a:pt x="6440981" y="702347"/>
                  <a:pt x="6405123" y="721946"/>
                </a:cubicBezTo>
                <a:cubicBezTo>
                  <a:pt x="6407963" y="715467"/>
                  <a:pt x="6383450" y="712913"/>
                  <a:pt x="6368938" y="717341"/>
                </a:cubicBezTo>
                <a:cubicBezTo>
                  <a:pt x="6377914" y="692119"/>
                  <a:pt x="6315316" y="744281"/>
                  <a:pt x="6295102" y="729508"/>
                </a:cubicBezTo>
                <a:cubicBezTo>
                  <a:pt x="6300358" y="744473"/>
                  <a:pt x="6240070" y="776254"/>
                  <a:pt x="6202084" y="767091"/>
                </a:cubicBezTo>
                <a:cubicBezTo>
                  <a:pt x="6152826" y="774744"/>
                  <a:pt x="6122010" y="790367"/>
                  <a:pt x="6067157" y="790339"/>
                </a:cubicBezTo>
                <a:cubicBezTo>
                  <a:pt x="6066310" y="792484"/>
                  <a:pt x="6064283" y="794403"/>
                  <a:pt x="6061443" y="796151"/>
                </a:cubicBezTo>
                <a:lnTo>
                  <a:pt x="6051406" y="800684"/>
                </a:lnTo>
                <a:lnTo>
                  <a:pt x="6049097" y="800636"/>
                </a:lnTo>
                <a:cubicBezTo>
                  <a:pt x="6040408" y="801393"/>
                  <a:pt x="6036299" y="802645"/>
                  <a:pt x="6034222" y="804110"/>
                </a:cubicBezTo>
                <a:lnTo>
                  <a:pt x="6033121" y="806078"/>
                </a:lnTo>
                <a:lnTo>
                  <a:pt x="6023593" y="808842"/>
                </a:lnTo>
                <a:lnTo>
                  <a:pt x="6006639" y="815304"/>
                </a:lnTo>
                <a:lnTo>
                  <a:pt x="6001762" y="815557"/>
                </a:lnTo>
                <a:lnTo>
                  <a:pt x="5973534" y="823815"/>
                </a:lnTo>
                <a:lnTo>
                  <a:pt x="5972336" y="823476"/>
                </a:lnTo>
                <a:cubicBezTo>
                  <a:pt x="5969004" y="822901"/>
                  <a:pt x="5965329" y="822833"/>
                  <a:pt x="5960841" y="823819"/>
                </a:cubicBezTo>
                <a:cubicBezTo>
                  <a:pt x="5955860" y="815655"/>
                  <a:pt x="5953515" y="821882"/>
                  <a:pt x="5940719" y="825514"/>
                </a:cubicBezTo>
                <a:cubicBezTo>
                  <a:pt x="5930130" y="813644"/>
                  <a:pt x="5900943" y="827979"/>
                  <a:pt x="5884298" y="823806"/>
                </a:cubicBezTo>
                <a:cubicBezTo>
                  <a:pt x="5875133" y="826741"/>
                  <a:pt x="5865250" y="829630"/>
                  <a:pt x="5854779" y="832365"/>
                </a:cubicBezTo>
                <a:lnTo>
                  <a:pt x="5848382" y="833844"/>
                </a:lnTo>
                <a:lnTo>
                  <a:pt x="5848066" y="833772"/>
                </a:lnTo>
                <a:cubicBezTo>
                  <a:pt x="5846273" y="833879"/>
                  <a:pt x="5844018" y="834284"/>
                  <a:pt x="5840944" y="835132"/>
                </a:cubicBezTo>
                <a:lnTo>
                  <a:pt x="5836719" y="836539"/>
                </a:lnTo>
                <a:lnTo>
                  <a:pt x="5824311" y="839408"/>
                </a:lnTo>
                <a:lnTo>
                  <a:pt x="5818788" y="839727"/>
                </a:lnTo>
                <a:cubicBezTo>
                  <a:pt x="5797008" y="838594"/>
                  <a:pt x="5786883" y="822081"/>
                  <a:pt x="5763953" y="834282"/>
                </a:cubicBezTo>
                <a:cubicBezTo>
                  <a:pt x="5726813" y="837521"/>
                  <a:pt x="5699446" y="830949"/>
                  <a:pt x="5667748" y="840211"/>
                </a:cubicBezTo>
                <a:cubicBezTo>
                  <a:pt x="5632959" y="843205"/>
                  <a:pt x="5601436" y="842280"/>
                  <a:pt x="5573108" y="847611"/>
                </a:cubicBezTo>
                <a:cubicBezTo>
                  <a:pt x="5560030" y="845832"/>
                  <a:pt x="5549547" y="851598"/>
                  <a:pt x="5539137" y="851033"/>
                </a:cubicBezTo>
                <a:cubicBezTo>
                  <a:pt x="5528728" y="850467"/>
                  <a:pt x="5529256" y="837509"/>
                  <a:pt x="5510651" y="844215"/>
                </a:cubicBezTo>
                <a:cubicBezTo>
                  <a:pt x="5494241" y="833607"/>
                  <a:pt x="5466101" y="839171"/>
                  <a:pt x="5457331" y="839159"/>
                </a:cubicBezTo>
                <a:lnTo>
                  <a:pt x="5410613" y="834358"/>
                </a:lnTo>
                <a:lnTo>
                  <a:pt x="5370040" y="862127"/>
                </a:lnTo>
                <a:cubicBezTo>
                  <a:pt x="5357863" y="856469"/>
                  <a:pt x="5319115" y="868069"/>
                  <a:pt x="5318778" y="855310"/>
                </a:cubicBezTo>
                <a:cubicBezTo>
                  <a:pt x="5303920" y="857760"/>
                  <a:pt x="5296727" y="863736"/>
                  <a:pt x="5298645" y="855171"/>
                </a:cubicBezTo>
                <a:cubicBezTo>
                  <a:pt x="5287819" y="855897"/>
                  <a:pt x="5267444" y="857825"/>
                  <a:pt x="5253828" y="859670"/>
                </a:cubicBezTo>
                <a:lnTo>
                  <a:pt x="5216955" y="866245"/>
                </a:lnTo>
                <a:lnTo>
                  <a:pt x="5214344" y="868102"/>
                </a:lnTo>
                <a:cubicBezTo>
                  <a:pt x="5210778" y="868719"/>
                  <a:pt x="5200859" y="869042"/>
                  <a:pt x="5195561" y="869949"/>
                </a:cubicBezTo>
                <a:lnTo>
                  <a:pt x="5182555" y="873542"/>
                </a:lnTo>
                <a:cubicBezTo>
                  <a:pt x="5178496" y="875023"/>
                  <a:pt x="5175066" y="876746"/>
                  <a:pt x="5172552" y="878801"/>
                </a:cubicBezTo>
                <a:cubicBezTo>
                  <a:pt x="5121406" y="873797"/>
                  <a:pt x="5080096" y="886529"/>
                  <a:pt x="5027993" y="889666"/>
                </a:cubicBezTo>
                <a:cubicBezTo>
                  <a:pt x="4999924" y="877115"/>
                  <a:pt x="4946973" y="919452"/>
                  <a:pt x="4939844" y="934802"/>
                </a:cubicBezTo>
                <a:cubicBezTo>
                  <a:pt x="4895154" y="940701"/>
                  <a:pt x="4844006" y="928240"/>
                  <a:pt x="4792576" y="934820"/>
                </a:cubicBezTo>
                <a:lnTo>
                  <a:pt x="4602423" y="958063"/>
                </a:lnTo>
                <a:cubicBezTo>
                  <a:pt x="4488530" y="967131"/>
                  <a:pt x="4399004" y="969822"/>
                  <a:pt x="4290656" y="969152"/>
                </a:cubicBezTo>
                <a:cubicBezTo>
                  <a:pt x="4182308" y="968482"/>
                  <a:pt x="4046938" y="971167"/>
                  <a:pt x="3952334" y="954043"/>
                </a:cubicBezTo>
                <a:lnTo>
                  <a:pt x="3858560" y="948781"/>
                </a:lnTo>
                <a:lnTo>
                  <a:pt x="3846597" y="948382"/>
                </a:lnTo>
                <a:cubicBezTo>
                  <a:pt x="3807516" y="956616"/>
                  <a:pt x="3767475" y="941640"/>
                  <a:pt x="3736044" y="947759"/>
                </a:cubicBezTo>
                <a:cubicBezTo>
                  <a:pt x="3727323" y="948128"/>
                  <a:pt x="3719828" y="947771"/>
                  <a:pt x="3713136" y="946963"/>
                </a:cubicBezTo>
                <a:lnTo>
                  <a:pt x="3695939" y="943639"/>
                </a:lnTo>
                <a:lnTo>
                  <a:pt x="3694125" y="940567"/>
                </a:lnTo>
                <a:lnTo>
                  <a:pt x="3681925" y="939706"/>
                </a:lnTo>
                <a:lnTo>
                  <a:pt x="3679204" y="938926"/>
                </a:lnTo>
                <a:cubicBezTo>
                  <a:pt x="3668160" y="939028"/>
                  <a:pt x="3634193" y="940875"/>
                  <a:pt x="3615656" y="940320"/>
                </a:cubicBezTo>
                <a:cubicBezTo>
                  <a:pt x="3582626" y="936974"/>
                  <a:pt x="3593904" y="949140"/>
                  <a:pt x="3567983" y="935596"/>
                </a:cubicBezTo>
                <a:cubicBezTo>
                  <a:pt x="3504185" y="939048"/>
                  <a:pt x="3482818" y="922224"/>
                  <a:pt x="3422423" y="932129"/>
                </a:cubicBezTo>
                <a:cubicBezTo>
                  <a:pt x="3369166" y="933413"/>
                  <a:pt x="3329486" y="910108"/>
                  <a:pt x="3310925" y="911072"/>
                </a:cubicBezTo>
                <a:cubicBezTo>
                  <a:pt x="3261363" y="909787"/>
                  <a:pt x="3198415" y="933574"/>
                  <a:pt x="3139421" y="934151"/>
                </a:cubicBezTo>
                <a:cubicBezTo>
                  <a:pt x="3088799" y="931012"/>
                  <a:pt x="3038941" y="938464"/>
                  <a:pt x="2996922" y="927537"/>
                </a:cubicBezTo>
                <a:cubicBezTo>
                  <a:pt x="2992673" y="929234"/>
                  <a:pt x="2987900" y="930498"/>
                  <a:pt x="2982785" y="931453"/>
                </a:cubicBezTo>
                <a:lnTo>
                  <a:pt x="2967478" y="933397"/>
                </a:lnTo>
                <a:lnTo>
                  <a:pt x="2948552" y="932961"/>
                </a:lnTo>
                <a:lnTo>
                  <a:pt x="2944404" y="934452"/>
                </a:lnTo>
                <a:lnTo>
                  <a:pt x="2908608" y="937205"/>
                </a:lnTo>
                <a:lnTo>
                  <a:pt x="2904443" y="936455"/>
                </a:lnTo>
                <a:lnTo>
                  <a:pt x="2868935" y="938022"/>
                </a:lnTo>
                <a:lnTo>
                  <a:pt x="2868586" y="937487"/>
                </a:lnTo>
                <a:cubicBezTo>
                  <a:pt x="2866994" y="936327"/>
                  <a:pt x="2864292" y="935538"/>
                  <a:pt x="2859191" y="935503"/>
                </a:cubicBezTo>
                <a:cubicBezTo>
                  <a:pt x="2869075" y="927418"/>
                  <a:pt x="2856828" y="932364"/>
                  <a:pt x="2840915" y="932977"/>
                </a:cubicBezTo>
                <a:lnTo>
                  <a:pt x="2763509" y="921850"/>
                </a:lnTo>
                <a:lnTo>
                  <a:pt x="2756121" y="921864"/>
                </a:lnTo>
                <a:cubicBezTo>
                  <a:pt x="2756081" y="921822"/>
                  <a:pt x="2756039" y="921781"/>
                  <a:pt x="2755998" y="921739"/>
                </a:cubicBezTo>
                <a:cubicBezTo>
                  <a:pt x="2754445" y="921476"/>
                  <a:pt x="2752036" y="921380"/>
                  <a:pt x="2748255" y="921505"/>
                </a:cubicBezTo>
                <a:lnTo>
                  <a:pt x="2694601" y="915575"/>
                </a:lnTo>
                <a:cubicBezTo>
                  <a:pt x="2671223" y="919874"/>
                  <a:pt x="2666972" y="913376"/>
                  <a:pt x="2635357" y="910976"/>
                </a:cubicBezTo>
                <a:cubicBezTo>
                  <a:pt x="2621906" y="915051"/>
                  <a:pt x="2611315" y="913542"/>
                  <a:pt x="2601047" y="910263"/>
                </a:cubicBezTo>
                <a:cubicBezTo>
                  <a:pt x="2570084" y="912074"/>
                  <a:pt x="2542135" y="907435"/>
                  <a:pt x="2507482" y="906211"/>
                </a:cubicBezTo>
                <a:cubicBezTo>
                  <a:pt x="2469706" y="911437"/>
                  <a:pt x="2450920" y="901812"/>
                  <a:pt x="2413884" y="900545"/>
                </a:cubicBezTo>
                <a:cubicBezTo>
                  <a:pt x="2381338" y="909664"/>
                  <a:pt x="2387753" y="892438"/>
                  <a:pt x="2368912" y="888755"/>
                </a:cubicBezTo>
                <a:lnTo>
                  <a:pt x="2349490" y="889719"/>
                </a:lnTo>
                <a:lnTo>
                  <a:pt x="2344290" y="890584"/>
                </a:lnTo>
                <a:cubicBezTo>
                  <a:pt x="2340673" y="891041"/>
                  <a:pt x="2338228" y="891167"/>
                  <a:pt x="2336488" y="891058"/>
                </a:cubicBezTo>
                <a:lnTo>
                  <a:pt x="2329015" y="891627"/>
                </a:lnTo>
                <a:cubicBezTo>
                  <a:pt x="2316843" y="893039"/>
                  <a:pt x="2305064" y="894669"/>
                  <a:pt x="2293898" y="896431"/>
                </a:cubicBezTo>
                <a:cubicBezTo>
                  <a:pt x="2282637" y="890404"/>
                  <a:pt x="2242346" y="900851"/>
                  <a:pt x="2243927" y="888076"/>
                </a:cubicBezTo>
                <a:cubicBezTo>
                  <a:pt x="2228778" y="890081"/>
                  <a:pt x="2220725" y="895845"/>
                  <a:pt x="2223920" y="887331"/>
                </a:cubicBezTo>
                <a:cubicBezTo>
                  <a:pt x="2218877" y="887756"/>
                  <a:pt x="2215583" y="887254"/>
                  <a:pt x="2213081" y="886302"/>
                </a:cubicBezTo>
                <a:lnTo>
                  <a:pt x="2212307" y="885829"/>
                </a:lnTo>
                <a:lnTo>
                  <a:pt x="2152321" y="894418"/>
                </a:lnTo>
                <a:lnTo>
                  <a:pt x="2140985" y="895968"/>
                </a:lnTo>
                <a:lnTo>
                  <a:pt x="2121210" y="899354"/>
                </a:lnTo>
                <a:lnTo>
                  <a:pt x="2119146" y="899033"/>
                </a:lnTo>
                <a:lnTo>
                  <a:pt x="2105666" y="902240"/>
                </a:lnTo>
                <a:cubicBezTo>
                  <a:pt x="2101407" y="903601"/>
                  <a:pt x="2097735" y="905221"/>
                  <a:pt x="2094924" y="907203"/>
                </a:cubicBezTo>
                <a:cubicBezTo>
                  <a:pt x="2044793" y="900664"/>
                  <a:pt x="2001785" y="912168"/>
                  <a:pt x="1949478" y="913748"/>
                </a:cubicBezTo>
                <a:cubicBezTo>
                  <a:pt x="1891937" y="919585"/>
                  <a:pt x="1810334" y="935486"/>
                  <a:pt x="1749684" y="942223"/>
                </a:cubicBezTo>
                <a:lnTo>
                  <a:pt x="1585576" y="954170"/>
                </a:lnTo>
                <a:cubicBezTo>
                  <a:pt x="1549165" y="943719"/>
                  <a:pt x="1511425" y="950847"/>
                  <a:pt x="1476250" y="950653"/>
                </a:cubicBezTo>
                <a:cubicBezTo>
                  <a:pt x="1488515" y="961596"/>
                  <a:pt x="1432660" y="946795"/>
                  <a:pt x="1433927" y="959926"/>
                </a:cubicBezTo>
                <a:cubicBezTo>
                  <a:pt x="1427485" y="959475"/>
                  <a:pt x="1421205" y="958623"/>
                  <a:pt x="1414893" y="957671"/>
                </a:cubicBezTo>
                <a:lnTo>
                  <a:pt x="1411585" y="957179"/>
                </a:lnTo>
                <a:lnTo>
                  <a:pt x="1398896" y="957460"/>
                </a:lnTo>
                <a:lnTo>
                  <a:pt x="1394632" y="954725"/>
                </a:lnTo>
                <a:lnTo>
                  <a:pt x="1375043" y="953132"/>
                </a:lnTo>
                <a:cubicBezTo>
                  <a:pt x="1367813" y="952970"/>
                  <a:pt x="1360155" y="953305"/>
                  <a:pt x="1351876" y="954436"/>
                </a:cubicBezTo>
                <a:cubicBezTo>
                  <a:pt x="1325912" y="963028"/>
                  <a:pt x="1274459" y="952492"/>
                  <a:pt x="1242676" y="963767"/>
                </a:cubicBezTo>
                <a:cubicBezTo>
                  <a:pt x="1230276" y="966918"/>
                  <a:pt x="1216715" y="977098"/>
                  <a:pt x="1205993" y="974080"/>
                </a:cubicBezTo>
                <a:cubicBezTo>
                  <a:pt x="1174251" y="974112"/>
                  <a:pt x="1086982" y="964420"/>
                  <a:pt x="1052221" y="963954"/>
                </a:cubicBezTo>
                <a:cubicBezTo>
                  <a:pt x="1038515" y="970622"/>
                  <a:pt x="1009522" y="962342"/>
                  <a:pt x="968270" y="964761"/>
                </a:cubicBezTo>
                <a:cubicBezTo>
                  <a:pt x="943437" y="973698"/>
                  <a:pt x="900136" y="991017"/>
                  <a:pt x="874493" y="998122"/>
                </a:cubicBezTo>
                <a:cubicBezTo>
                  <a:pt x="848849" y="1005226"/>
                  <a:pt x="853424" y="1009427"/>
                  <a:pt x="814411" y="1007391"/>
                </a:cubicBezTo>
                <a:cubicBezTo>
                  <a:pt x="765926" y="1022821"/>
                  <a:pt x="732885" y="1009859"/>
                  <a:pt x="688604" y="1015631"/>
                </a:cubicBezTo>
                <a:cubicBezTo>
                  <a:pt x="638045" y="1020877"/>
                  <a:pt x="677999" y="1011556"/>
                  <a:pt x="618171" y="1027260"/>
                </a:cubicBezTo>
                <a:cubicBezTo>
                  <a:pt x="609680" y="1023165"/>
                  <a:pt x="583253" y="1020277"/>
                  <a:pt x="570379" y="1023487"/>
                </a:cubicBezTo>
                <a:cubicBezTo>
                  <a:pt x="543992" y="1022523"/>
                  <a:pt x="505183" y="1001686"/>
                  <a:pt x="482519" y="1002108"/>
                </a:cubicBezTo>
                <a:cubicBezTo>
                  <a:pt x="464011" y="1002285"/>
                  <a:pt x="495211" y="1007995"/>
                  <a:pt x="475319" y="1009922"/>
                </a:cubicBezTo>
                <a:cubicBezTo>
                  <a:pt x="450818" y="1011135"/>
                  <a:pt x="454804" y="1022539"/>
                  <a:pt x="431104" y="1009317"/>
                </a:cubicBezTo>
                <a:cubicBezTo>
                  <a:pt x="406857" y="1014651"/>
                  <a:pt x="399686" y="1008456"/>
                  <a:pt x="363782" y="1007585"/>
                </a:cubicBezTo>
                <a:cubicBezTo>
                  <a:pt x="350440" y="1012231"/>
                  <a:pt x="338145" y="1011245"/>
                  <a:pt x="325533" y="1008502"/>
                </a:cubicBezTo>
                <a:cubicBezTo>
                  <a:pt x="291944" y="1011745"/>
                  <a:pt x="259251" y="1008497"/>
                  <a:pt x="220429" y="1008927"/>
                </a:cubicBezTo>
                <a:cubicBezTo>
                  <a:pt x="180594" y="1015852"/>
                  <a:pt x="156150" y="1007265"/>
                  <a:pt x="114676" y="1007765"/>
                </a:cubicBezTo>
                <a:cubicBezTo>
                  <a:pt x="85718" y="1006195"/>
                  <a:pt x="43316" y="1001491"/>
                  <a:pt x="13470" y="998544"/>
                </a:cubicBezTo>
                <a:lnTo>
                  <a:pt x="0" y="997355"/>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Content Placeholder 5">
            <a:extLst>
              <a:ext uri="{FF2B5EF4-FFF2-40B4-BE49-F238E27FC236}">
                <a16:creationId xmlns:a16="http://schemas.microsoft.com/office/drawing/2014/main" id="{FC4850E4-3AFE-4227-6833-867DB0D3D022}"/>
              </a:ext>
            </a:extLst>
          </p:cNvPr>
          <p:cNvSpPr>
            <a:spLocks noGrp="1"/>
          </p:cNvSpPr>
          <p:nvPr>
            <p:ph idx="1"/>
          </p:nvPr>
        </p:nvSpPr>
        <p:spPr/>
        <p:txBody>
          <a:bodyPr/>
          <a:lstStyle/>
          <a:p>
            <a:endParaRPr lang="en-IN" dirty="0"/>
          </a:p>
        </p:txBody>
      </p:sp>
      <p:sp>
        <p:nvSpPr>
          <p:cNvPr id="8" name="TextBox 7">
            <a:extLst>
              <a:ext uri="{FF2B5EF4-FFF2-40B4-BE49-F238E27FC236}">
                <a16:creationId xmlns:a16="http://schemas.microsoft.com/office/drawing/2014/main" id="{CCFBC22D-7037-ADA5-29D4-46EFFF06F7C0}"/>
              </a:ext>
            </a:extLst>
          </p:cNvPr>
          <p:cNvSpPr txBox="1"/>
          <p:nvPr/>
        </p:nvSpPr>
        <p:spPr>
          <a:xfrm>
            <a:off x="425823" y="1610683"/>
            <a:ext cx="6922033" cy="3968522"/>
          </a:xfrm>
          <a:prstGeom prst="rect">
            <a:avLst/>
          </a:prstGeom>
          <a:noFill/>
        </p:spPr>
        <p:txBody>
          <a:bodyPr wrap="square">
            <a:spAutoFit/>
          </a:bodyPr>
          <a:lstStyle/>
          <a:p>
            <a:pPr marL="342900" lvl="0" indent="-342900">
              <a:lnSpc>
                <a:spcPct val="115000"/>
              </a:lnSpc>
              <a:spcAft>
                <a:spcPts val="1000"/>
              </a:spcAft>
              <a:buSzPts val="1000"/>
              <a:buFont typeface="Symbol" panose="05050102010706020507" pitchFamily="18" charset="2"/>
              <a:buChar char=""/>
              <a:tabLst>
                <a:tab pos="457200" algn="l"/>
              </a:tabLst>
            </a:pPr>
            <a:r>
              <a:rPr lang="en-IN" sz="1600" b="1" kern="100" dirty="0">
                <a:effectLst/>
                <a:latin typeface="Calibri" panose="020F0502020204030204" pitchFamily="34" charset="0"/>
                <a:ea typeface="Calibri" panose="020F0502020204030204" pitchFamily="34" charset="0"/>
                <a:cs typeface="Times New Roman" panose="02020603050405020304" pitchFamily="18" charset="0"/>
              </a:rPr>
              <a:t>The Claim:</a:t>
            </a:r>
            <a:r>
              <a:rPr lang="en-IN" sz="1600" kern="100" dirty="0">
                <a:effectLst/>
                <a:latin typeface="Calibri" panose="020F0502020204030204" pitchFamily="34" charset="0"/>
                <a:ea typeface="Calibri" panose="020F0502020204030204" pitchFamily="34" charset="0"/>
                <a:cs typeface="Times New Roman" panose="02020603050405020304" pitchFamily="18" charset="0"/>
              </a:rPr>
              <a:t> All horses are the same </a:t>
            </a:r>
            <a:r>
              <a:rPr lang="en-IN" sz="1600" kern="100" dirty="0" err="1">
                <a:effectLst/>
                <a:latin typeface="Calibri" panose="020F0502020204030204" pitchFamily="34" charset="0"/>
                <a:ea typeface="Calibri" panose="020F0502020204030204" pitchFamily="34" charset="0"/>
                <a:cs typeface="Times New Roman" panose="02020603050405020304" pitchFamily="18" charset="0"/>
              </a:rPr>
              <a:t>color</a:t>
            </a:r>
            <a:r>
              <a:rPr lang="en-IN" sz="1600" kern="100" dirty="0">
                <a:effectLst/>
                <a:latin typeface="Calibri" panose="020F0502020204030204" pitchFamily="34" charset="0"/>
                <a:ea typeface="Calibri" panose="020F0502020204030204" pitchFamily="34" charset="0"/>
                <a:cs typeface="Times New Roman" panose="02020603050405020304" pitchFamily="18" charset="0"/>
              </a:rPr>
              <a:t>.</a:t>
            </a:r>
          </a:p>
          <a:p>
            <a:pPr marL="342900" lvl="0" indent="-342900">
              <a:lnSpc>
                <a:spcPct val="115000"/>
              </a:lnSpc>
              <a:spcAft>
                <a:spcPts val="1000"/>
              </a:spcAft>
              <a:buSzPts val="1000"/>
              <a:buFont typeface="Symbol" panose="05050102010706020507" pitchFamily="18" charset="2"/>
              <a:buChar char=""/>
              <a:tabLst>
                <a:tab pos="457200" algn="l"/>
              </a:tabLst>
            </a:pPr>
            <a:r>
              <a:rPr lang="en-IN" sz="1600" b="1" kern="100" dirty="0">
                <a:effectLst/>
                <a:latin typeface="Calibri" panose="020F0502020204030204" pitchFamily="34" charset="0"/>
                <a:ea typeface="Calibri" panose="020F0502020204030204" pitchFamily="34" charset="0"/>
                <a:cs typeface="Times New Roman" panose="02020603050405020304" pitchFamily="18" charset="0"/>
              </a:rPr>
              <a:t>Method Used:</a:t>
            </a:r>
            <a:r>
              <a:rPr lang="en-IN" sz="1600" kern="100" dirty="0">
                <a:effectLst/>
                <a:latin typeface="Calibri" panose="020F0502020204030204" pitchFamily="34" charset="0"/>
                <a:ea typeface="Calibri" panose="020F0502020204030204" pitchFamily="34" charset="0"/>
                <a:cs typeface="Times New Roman" panose="02020603050405020304" pitchFamily="18" charset="0"/>
              </a:rPr>
              <a:t> Mathematical Induction.</a:t>
            </a:r>
          </a:p>
          <a:p>
            <a:pPr marL="742950" lvl="1" indent="-285750">
              <a:lnSpc>
                <a:spcPct val="115000"/>
              </a:lnSpc>
              <a:spcAft>
                <a:spcPts val="1000"/>
              </a:spcAft>
              <a:buSzPts val="1000"/>
              <a:buFont typeface="Courier New" panose="02070309020205020404" pitchFamily="49" charset="0"/>
              <a:buChar char="o"/>
              <a:tabLst>
                <a:tab pos="914400" algn="l"/>
              </a:tabLst>
            </a:pPr>
            <a:r>
              <a:rPr lang="en-IN" sz="1600" b="1" kern="100" dirty="0">
                <a:effectLst/>
                <a:latin typeface="Calibri" panose="020F0502020204030204" pitchFamily="34" charset="0"/>
                <a:ea typeface="Calibri" panose="020F0502020204030204" pitchFamily="34" charset="0"/>
                <a:cs typeface="Times New Roman" panose="02020603050405020304" pitchFamily="18" charset="0"/>
              </a:rPr>
              <a:t>Base Case (</a:t>
            </a:r>
            <a:r>
              <a:rPr lang="en-IN" sz="1600" b="1" i="1" kern="100" dirty="0">
                <a:effectLst/>
                <a:latin typeface="Calibri" panose="020F0502020204030204" pitchFamily="34" charset="0"/>
                <a:ea typeface="Calibri" panose="020F0502020204030204" pitchFamily="34" charset="0"/>
                <a:cs typeface="Times New Roman" panose="02020603050405020304" pitchFamily="18" charset="0"/>
              </a:rPr>
              <a:t>n = 1</a:t>
            </a:r>
            <a:r>
              <a:rPr lang="en-IN" sz="1600" b="1" kern="100" dirty="0">
                <a:effectLst/>
                <a:latin typeface="Calibri" panose="020F0502020204030204" pitchFamily="34" charset="0"/>
                <a:ea typeface="Calibri" panose="020F0502020204030204" pitchFamily="34" charset="0"/>
                <a:cs typeface="Times New Roman" panose="02020603050405020304" pitchFamily="18" charset="0"/>
              </a:rPr>
              <a:t>):</a:t>
            </a:r>
            <a:r>
              <a:rPr lang="en-IN" sz="1600" kern="100" dirty="0">
                <a:effectLst/>
                <a:latin typeface="Calibri" panose="020F0502020204030204" pitchFamily="34" charset="0"/>
                <a:ea typeface="Calibri" panose="020F0502020204030204" pitchFamily="34" charset="0"/>
                <a:cs typeface="Times New Roman" panose="02020603050405020304" pitchFamily="18" charset="0"/>
              </a:rPr>
              <a:t> One horse → All horses in the group are the same </a:t>
            </a:r>
            <a:r>
              <a:rPr lang="en-IN" sz="1600" kern="100" dirty="0" err="1">
                <a:effectLst/>
                <a:latin typeface="Calibri" panose="020F0502020204030204" pitchFamily="34" charset="0"/>
                <a:ea typeface="Calibri" panose="020F0502020204030204" pitchFamily="34" charset="0"/>
                <a:cs typeface="Times New Roman" panose="02020603050405020304" pitchFamily="18" charset="0"/>
              </a:rPr>
              <a:t>color</a:t>
            </a:r>
            <a:r>
              <a:rPr lang="en-IN" sz="1600" kern="100" dirty="0">
                <a:effectLst/>
                <a:latin typeface="Calibri" panose="020F0502020204030204" pitchFamily="34" charset="0"/>
                <a:ea typeface="Calibri" panose="020F0502020204030204" pitchFamily="34" charset="0"/>
                <a:cs typeface="Times New Roman" panose="02020603050405020304" pitchFamily="18" charset="0"/>
              </a:rPr>
              <a:t>. </a:t>
            </a:r>
            <a:r>
              <a:rPr lang="en-IN" sz="1600" kern="100" dirty="0">
                <a:effectLst/>
                <a:latin typeface="Segoe UI Emoji" panose="020B0502040204020203" pitchFamily="34" charset="0"/>
                <a:ea typeface="Calibri" panose="020F0502020204030204" pitchFamily="34" charset="0"/>
                <a:cs typeface="Segoe UI Emoji" panose="020B0502040204020203" pitchFamily="34" charset="0"/>
              </a:rPr>
              <a:t>✅</a:t>
            </a:r>
            <a:endParaRPr lang="en-IN" sz="1600" kern="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15000"/>
              </a:lnSpc>
              <a:spcAft>
                <a:spcPts val="1000"/>
              </a:spcAft>
              <a:buSzPts val="1000"/>
              <a:buFont typeface="Courier New" panose="02070309020205020404" pitchFamily="49" charset="0"/>
              <a:buChar char="o"/>
              <a:tabLst>
                <a:tab pos="914400" algn="l"/>
              </a:tabLst>
            </a:pPr>
            <a:r>
              <a:rPr lang="en-IN" sz="1600" b="1" kern="100" dirty="0">
                <a:effectLst/>
                <a:latin typeface="Calibri" panose="020F0502020204030204" pitchFamily="34" charset="0"/>
                <a:ea typeface="Calibri" panose="020F0502020204030204" pitchFamily="34" charset="0"/>
                <a:cs typeface="Times New Roman" panose="02020603050405020304" pitchFamily="18" charset="0"/>
              </a:rPr>
              <a:t>Inductive </a:t>
            </a:r>
            <a:r>
              <a:rPr lang="en-IN" b="1" kern="100" dirty="0">
                <a:effectLst/>
                <a:latin typeface="Calibri" panose="020F0502020204030204" pitchFamily="34" charset="0"/>
                <a:ea typeface="Calibri" panose="020F0502020204030204" pitchFamily="34" charset="0"/>
                <a:cs typeface="Times New Roman" panose="02020603050405020304" pitchFamily="18" charset="0"/>
              </a:rPr>
              <a:t>Step</a:t>
            </a:r>
            <a:r>
              <a:rPr lang="en-IN" sz="1600" b="1" kern="100" dirty="0">
                <a:effectLst/>
                <a:latin typeface="Calibri" panose="020F0502020204030204" pitchFamily="34" charset="0"/>
                <a:ea typeface="Calibri" panose="020F0502020204030204" pitchFamily="34" charset="0"/>
                <a:cs typeface="Times New Roman" panose="02020603050405020304" pitchFamily="18" charset="0"/>
              </a:rPr>
              <a:t>:</a:t>
            </a:r>
            <a:r>
              <a:rPr lang="en-IN" sz="1600" kern="100" dirty="0">
                <a:effectLst/>
                <a:latin typeface="Calibri" panose="020F0502020204030204" pitchFamily="34" charset="0"/>
                <a:ea typeface="Calibri" panose="020F0502020204030204" pitchFamily="34" charset="0"/>
                <a:cs typeface="Times New Roman" panose="02020603050405020304" pitchFamily="18" charset="0"/>
              </a:rPr>
              <a:t> Assume true for </a:t>
            </a:r>
            <a:r>
              <a:rPr lang="en-IN" sz="1600" i="1" kern="100" dirty="0">
                <a:effectLst/>
                <a:latin typeface="Calibri" panose="020F0502020204030204" pitchFamily="34" charset="0"/>
                <a:ea typeface="Calibri" panose="020F0502020204030204" pitchFamily="34" charset="0"/>
                <a:cs typeface="Times New Roman" panose="02020603050405020304" pitchFamily="18" charset="0"/>
              </a:rPr>
              <a:t>n</a:t>
            </a:r>
            <a:r>
              <a:rPr lang="en-IN" sz="1600" kern="100" dirty="0">
                <a:effectLst/>
                <a:latin typeface="Calibri" panose="020F0502020204030204" pitchFamily="34" charset="0"/>
                <a:ea typeface="Calibri" panose="020F0502020204030204" pitchFamily="34" charset="0"/>
                <a:cs typeface="Times New Roman" panose="02020603050405020304" pitchFamily="18" charset="0"/>
              </a:rPr>
              <a:t>; prove for </a:t>
            </a:r>
            <a:r>
              <a:rPr lang="en-IN" sz="1600" i="1" kern="100" dirty="0">
                <a:effectLst/>
                <a:latin typeface="Calibri" panose="020F0502020204030204" pitchFamily="34" charset="0"/>
                <a:ea typeface="Calibri" panose="020F0502020204030204" pitchFamily="34" charset="0"/>
                <a:cs typeface="Times New Roman" panose="02020603050405020304" pitchFamily="18" charset="0"/>
              </a:rPr>
              <a:t>n+1</a:t>
            </a:r>
            <a:r>
              <a:rPr lang="en-IN" sz="1600" kern="100" dirty="0">
                <a:effectLst/>
                <a:latin typeface="Calibri" panose="020F0502020204030204" pitchFamily="34" charset="0"/>
                <a:ea typeface="Calibri" panose="020F0502020204030204" pitchFamily="34" charset="0"/>
                <a:cs typeface="Times New Roman" panose="02020603050405020304" pitchFamily="18" charset="0"/>
              </a:rPr>
              <a:t>: </a:t>
            </a:r>
          </a:p>
          <a:p>
            <a:pPr marL="1143000" lvl="2" indent="-228600">
              <a:lnSpc>
                <a:spcPct val="115000"/>
              </a:lnSpc>
              <a:spcAft>
                <a:spcPts val="1000"/>
              </a:spcAft>
              <a:buSzPts val="1000"/>
              <a:buFont typeface="Wingdings" panose="05000000000000000000" pitchFamily="2" charset="2"/>
              <a:buChar char=""/>
              <a:tabLst>
                <a:tab pos="1371600" algn="l"/>
              </a:tabLst>
            </a:pPr>
            <a:r>
              <a:rPr lang="en-IN" sz="1600" kern="100" dirty="0">
                <a:effectLst/>
                <a:latin typeface="Calibri" panose="020F0502020204030204" pitchFamily="34" charset="0"/>
                <a:ea typeface="Calibri" panose="020F0502020204030204" pitchFamily="34" charset="0"/>
                <a:cs typeface="Times New Roman" panose="02020603050405020304" pitchFamily="18" charset="0"/>
              </a:rPr>
              <a:t>Split </a:t>
            </a:r>
            <a:r>
              <a:rPr lang="en-IN" sz="1600" i="1" kern="100" dirty="0">
                <a:effectLst/>
                <a:latin typeface="Calibri" panose="020F0502020204030204" pitchFamily="34" charset="0"/>
                <a:ea typeface="Calibri" panose="020F0502020204030204" pitchFamily="34" charset="0"/>
                <a:cs typeface="Times New Roman" panose="02020603050405020304" pitchFamily="18" charset="0"/>
              </a:rPr>
              <a:t>n+1</a:t>
            </a:r>
            <a:r>
              <a:rPr lang="en-IN" sz="1600" kern="100" dirty="0">
                <a:effectLst/>
                <a:latin typeface="Calibri" panose="020F0502020204030204" pitchFamily="34" charset="0"/>
                <a:ea typeface="Calibri" panose="020F0502020204030204" pitchFamily="34" charset="0"/>
                <a:cs typeface="Times New Roman" panose="02020603050405020304" pitchFamily="18" charset="0"/>
              </a:rPr>
              <a:t> horses into two overlapping groups of </a:t>
            </a:r>
            <a:r>
              <a:rPr lang="en-IN" sz="1600" i="1" kern="100" dirty="0">
                <a:effectLst/>
                <a:latin typeface="Calibri" panose="020F0502020204030204" pitchFamily="34" charset="0"/>
                <a:ea typeface="Calibri" panose="020F0502020204030204" pitchFamily="34" charset="0"/>
                <a:cs typeface="Times New Roman" panose="02020603050405020304" pitchFamily="18" charset="0"/>
              </a:rPr>
              <a:t>n</a:t>
            </a:r>
            <a:r>
              <a:rPr lang="en-IN" sz="1600" kern="100" dirty="0">
                <a:effectLst/>
                <a:latin typeface="Calibri" panose="020F0502020204030204" pitchFamily="34" charset="0"/>
                <a:ea typeface="Calibri" panose="020F0502020204030204" pitchFamily="34" charset="0"/>
                <a:cs typeface="Times New Roman" panose="02020603050405020304" pitchFamily="18" charset="0"/>
              </a:rPr>
              <a:t>.</a:t>
            </a:r>
          </a:p>
          <a:p>
            <a:pPr marL="1143000" lvl="2" indent="-228600">
              <a:lnSpc>
                <a:spcPct val="115000"/>
              </a:lnSpc>
              <a:spcAft>
                <a:spcPts val="1000"/>
              </a:spcAft>
              <a:buSzPts val="1000"/>
              <a:buFont typeface="Wingdings" panose="05000000000000000000" pitchFamily="2" charset="2"/>
              <a:buChar char=""/>
              <a:tabLst>
                <a:tab pos="1371600" algn="l"/>
              </a:tabLst>
            </a:pPr>
            <a:r>
              <a:rPr lang="en-IN" sz="1600" kern="100" dirty="0">
                <a:effectLst/>
                <a:latin typeface="Calibri" panose="020F0502020204030204" pitchFamily="34" charset="0"/>
                <a:ea typeface="Calibri" panose="020F0502020204030204" pitchFamily="34" charset="0"/>
                <a:cs typeface="Times New Roman" panose="02020603050405020304" pitchFamily="18" charset="0"/>
              </a:rPr>
              <a:t>Overlap ensures all </a:t>
            </a:r>
            <a:r>
              <a:rPr lang="en-IN" sz="1600" i="1" kern="100" dirty="0">
                <a:effectLst/>
                <a:latin typeface="Calibri" panose="020F0502020204030204" pitchFamily="34" charset="0"/>
                <a:ea typeface="Calibri" panose="020F0502020204030204" pitchFamily="34" charset="0"/>
                <a:cs typeface="Times New Roman" panose="02020603050405020304" pitchFamily="18" charset="0"/>
              </a:rPr>
              <a:t>n+1</a:t>
            </a:r>
            <a:r>
              <a:rPr lang="en-IN" sz="1600" kern="100" dirty="0">
                <a:effectLst/>
                <a:latin typeface="Calibri" panose="020F0502020204030204" pitchFamily="34" charset="0"/>
                <a:ea typeface="Calibri" panose="020F0502020204030204" pitchFamily="34" charset="0"/>
                <a:cs typeface="Times New Roman" panose="02020603050405020304" pitchFamily="18" charset="0"/>
              </a:rPr>
              <a:t> horses are the same </a:t>
            </a:r>
            <a:r>
              <a:rPr lang="en-IN" sz="1600" kern="100" dirty="0" err="1">
                <a:effectLst/>
                <a:latin typeface="Calibri" panose="020F0502020204030204" pitchFamily="34" charset="0"/>
                <a:ea typeface="Calibri" panose="020F0502020204030204" pitchFamily="34" charset="0"/>
                <a:cs typeface="Times New Roman" panose="02020603050405020304" pitchFamily="18" charset="0"/>
              </a:rPr>
              <a:t>color</a:t>
            </a:r>
            <a:r>
              <a:rPr lang="en-IN" sz="1600" kern="100" dirty="0">
                <a:effectLst/>
                <a:latin typeface="Calibri" panose="020F0502020204030204" pitchFamily="34" charset="0"/>
                <a:ea typeface="Calibri" panose="020F0502020204030204" pitchFamily="34" charset="0"/>
                <a:cs typeface="Times New Roman" panose="02020603050405020304" pitchFamily="18" charset="0"/>
              </a:rPr>
              <a:t>.</a:t>
            </a:r>
          </a:p>
          <a:p>
            <a:pPr marL="342900" lvl="0" indent="-342900">
              <a:lnSpc>
                <a:spcPct val="115000"/>
              </a:lnSpc>
              <a:spcAft>
                <a:spcPts val="1000"/>
              </a:spcAft>
              <a:buSzPts val="1000"/>
              <a:buFont typeface="Symbol" panose="05050102010706020507" pitchFamily="18" charset="2"/>
              <a:buChar char=""/>
              <a:tabLst>
                <a:tab pos="457200" algn="l"/>
              </a:tabLst>
            </a:pPr>
            <a:r>
              <a:rPr lang="en-IN" sz="1600" b="1" kern="100" dirty="0">
                <a:effectLst/>
                <a:latin typeface="Calibri" panose="020F0502020204030204" pitchFamily="34" charset="0"/>
                <a:ea typeface="Calibri" panose="020F0502020204030204" pitchFamily="34" charset="0"/>
                <a:cs typeface="Times New Roman" panose="02020603050405020304" pitchFamily="18" charset="0"/>
              </a:rPr>
              <a:t>The Flaw:</a:t>
            </a:r>
            <a:endParaRPr lang="en-IN" sz="1600" kern="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15000"/>
              </a:lnSpc>
              <a:spcAft>
                <a:spcPts val="1000"/>
              </a:spcAft>
              <a:buSzPts val="1000"/>
              <a:buFont typeface="Courier New" panose="02070309020205020404" pitchFamily="49" charset="0"/>
              <a:buChar char="o"/>
              <a:tabLst>
                <a:tab pos="914400" algn="l"/>
              </a:tabLst>
            </a:pPr>
            <a:r>
              <a:rPr lang="en-IN" sz="1600" kern="100" dirty="0">
                <a:effectLst/>
                <a:latin typeface="Calibri" panose="020F0502020204030204" pitchFamily="34" charset="0"/>
                <a:ea typeface="Calibri" panose="020F0502020204030204" pitchFamily="34" charset="0"/>
                <a:cs typeface="Times New Roman" panose="02020603050405020304" pitchFamily="18" charset="0"/>
              </a:rPr>
              <a:t>For </a:t>
            </a:r>
            <a:r>
              <a:rPr lang="en-IN" sz="1600" i="1" kern="100" dirty="0">
                <a:effectLst/>
                <a:latin typeface="Calibri" panose="020F0502020204030204" pitchFamily="34" charset="0"/>
                <a:ea typeface="Calibri" panose="020F0502020204030204" pitchFamily="34" charset="0"/>
                <a:cs typeface="Times New Roman" panose="02020603050405020304" pitchFamily="18" charset="0"/>
              </a:rPr>
              <a:t>n=1</a:t>
            </a:r>
            <a:r>
              <a:rPr lang="en-IN" sz="1600" kern="100" dirty="0">
                <a:effectLst/>
                <a:latin typeface="Calibri" panose="020F0502020204030204" pitchFamily="34" charset="0"/>
                <a:ea typeface="Calibri" panose="020F0502020204030204" pitchFamily="34" charset="0"/>
                <a:cs typeface="Times New Roman" panose="02020603050405020304" pitchFamily="18" charset="0"/>
              </a:rPr>
              <a:t>, no overlap exists → Cannot ensure consistency.</a:t>
            </a:r>
          </a:p>
          <a:p>
            <a:pPr marL="742950" lvl="1" indent="-285750">
              <a:lnSpc>
                <a:spcPct val="115000"/>
              </a:lnSpc>
              <a:spcAft>
                <a:spcPts val="1000"/>
              </a:spcAft>
              <a:buSzPts val="1000"/>
              <a:buFont typeface="Courier New" panose="02070309020205020404" pitchFamily="49" charset="0"/>
              <a:buChar char="o"/>
              <a:tabLst>
                <a:tab pos="914400" algn="l"/>
              </a:tabLst>
            </a:pPr>
            <a:r>
              <a:rPr lang="en-IN" sz="1600" kern="100" dirty="0">
                <a:effectLst/>
                <a:latin typeface="Calibri" panose="020F0502020204030204" pitchFamily="34" charset="0"/>
                <a:ea typeface="Calibri" panose="020F0502020204030204" pitchFamily="34" charset="0"/>
                <a:cs typeface="Times New Roman" panose="02020603050405020304" pitchFamily="18" charset="0"/>
              </a:rPr>
              <a:t>Logical gap breaks the induction.</a:t>
            </a:r>
          </a:p>
        </p:txBody>
      </p:sp>
    </p:spTree>
    <p:extLst>
      <p:ext uri="{BB962C8B-B14F-4D97-AF65-F5344CB8AC3E}">
        <p14:creationId xmlns:p14="http://schemas.microsoft.com/office/powerpoint/2010/main" val="38497904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390CE-8E51-718A-E46D-9A12C992B946}"/>
              </a:ext>
            </a:extLst>
          </p:cNvPr>
          <p:cNvSpPr>
            <a:spLocks noGrp="1"/>
          </p:cNvSpPr>
          <p:nvPr>
            <p:ph type="title"/>
          </p:nvPr>
        </p:nvSpPr>
        <p:spPr/>
        <p:txBody>
          <a:bodyPr/>
          <a:lstStyle/>
          <a:p>
            <a:r>
              <a:rPr lang="en-IN" sz="2400" b="1" kern="100" dirty="0">
                <a:effectLst/>
                <a:latin typeface="Calibri" panose="020F0502020204030204" pitchFamily="34" charset="0"/>
                <a:ea typeface="Calibri" panose="020F0502020204030204" pitchFamily="34" charset="0"/>
                <a:cs typeface="Times New Roman" panose="02020603050405020304" pitchFamily="18" charset="0"/>
              </a:rPr>
              <a:t>Antinomies and Self-Referential Paradoxes</a:t>
            </a:r>
            <a:br>
              <a:rPr lang="en-IN" sz="2400" kern="100" dirty="0">
                <a:effectLst/>
                <a:latin typeface="Calibri" panose="020F0502020204030204" pitchFamily="34" charset="0"/>
                <a:ea typeface="Calibri" panose="020F0502020204030204" pitchFamily="34" charset="0"/>
                <a:cs typeface="Times New Roman" panose="02020603050405020304" pitchFamily="18" charset="0"/>
              </a:rPr>
            </a:br>
            <a:endParaRPr lang="en-IN" dirty="0"/>
          </a:p>
        </p:txBody>
      </p:sp>
      <p:sp>
        <p:nvSpPr>
          <p:cNvPr id="3" name="Content Placeholder 2">
            <a:extLst>
              <a:ext uri="{FF2B5EF4-FFF2-40B4-BE49-F238E27FC236}">
                <a16:creationId xmlns:a16="http://schemas.microsoft.com/office/drawing/2014/main" id="{99F8F862-6C1C-99E7-EE94-AADF5C48B7F2}"/>
              </a:ext>
            </a:extLst>
          </p:cNvPr>
          <p:cNvSpPr>
            <a:spLocks noGrp="1"/>
          </p:cNvSpPr>
          <p:nvPr>
            <p:ph idx="1"/>
          </p:nvPr>
        </p:nvSpPr>
        <p:spPr>
          <a:xfrm>
            <a:off x="838200" y="1197429"/>
            <a:ext cx="10972800" cy="4979534"/>
          </a:xfrm>
        </p:spPr>
        <p:txBody>
          <a:bodyPr>
            <a:normAutofit/>
          </a:bodyPr>
          <a:lstStyle/>
          <a:p>
            <a:pPr marL="342900" lvl="0" indent="-342900">
              <a:lnSpc>
                <a:spcPct val="115000"/>
              </a:lnSpc>
              <a:spcAft>
                <a:spcPts val="1000"/>
              </a:spcAft>
              <a:buSzPts val="1000"/>
              <a:buFont typeface="Symbol" panose="05050102010706020507" pitchFamily="18" charset="2"/>
              <a:buChar char=""/>
              <a:tabLst>
                <a:tab pos="457200" algn="l"/>
              </a:tabLst>
            </a:pPr>
            <a:r>
              <a:rPr lang="en-IN" sz="1400" b="1" kern="100" dirty="0">
                <a:effectLst/>
                <a:latin typeface="Calibri" panose="020F0502020204030204" pitchFamily="34" charset="0"/>
                <a:ea typeface="Calibri" panose="020F0502020204030204" pitchFamily="34" charset="0"/>
                <a:cs typeface="Times New Roman" panose="02020603050405020304" pitchFamily="18" charset="0"/>
              </a:rPr>
              <a:t>"This sentence is false":</a:t>
            </a:r>
            <a:endParaRPr lang="en-IN"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15000"/>
              </a:lnSpc>
              <a:spcAft>
                <a:spcPts val="1000"/>
              </a:spcAft>
              <a:buSzPts val="1000"/>
              <a:buFont typeface="Courier New" panose="02070309020205020404" pitchFamily="49" charset="0"/>
              <a:buChar char="o"/>
              <a:tabLst>
                <a:tab pos="914400" algn="l"/>
              </a:tabLst>
            </a:pPr>
            <a:r>
              <a:rPr lang="en-IN" sz="1400" kern="100" dirty="0">
                <a:effectLst/>
                <a:latin typeface="Calibri" panose="020F0502020204030204" pitchFamily="34" charset="0"/>
                <a:ea typeface="Calibri" panose="020F0502020204030204" pitchFamily="34" charset="0"/>
                <a:cs typeface="Times New Roman" panose="02020603050405020304" pitchFamily="18" charset="0"/>
              </a:rPr>
              <a:t>A classic example of a </a:t>
            </a:r>
            <a:r>
              <a:rPr lang="en-IN" sz="1400" b="1" kern="100" dirty="0">
                <a:effectLst/>
                <a:latin typeface="Calibri" panose="020F0502020204030204" pitchFamily="34" charset="0"/>
                <a:ea typeface="Calibri" panose="020F0502020204030204" pitchFamily="34" charset="0"/>
                <a:cs typeface="Times New Roman" panose="02020603050405020304" pitchFamily="18" charset="0"/>
              </a:rPr>
              <a:t>liar paradox</a:t>
            </a:r>
            <a:r>
              <a:rPr lang="en-IN" sz="1400" kern="100" dirty="0">
                <a:effectLst/>
                <a:latin typeface="Calibri" panose="020F0502020204030204" pitchFamily="34" charset="0"/>
                <a:ea typeface="Calibri" panose="020F0502020204030204" pitchFamily="34" charset="0"/>
                <a:cs typeface="Times New Roman" panose="02020603050405020304" pitchFamily="18" charset="0"/>
              </a:rPr>
              <a:t>. If the sentence is true, it must be false; if false, it must be true. This contradiction arises from </a:t>
            </a:r>
            <a:r>
              <a:rPr lang="en-IN" sz="1400" b="1" kern="100" dirty="0">
                <a:effectLst/>
                <a:latin typeface="Calibri" panose="020F0502020204030204" pitchFamily="34" charset="0"/>
                <a:ea typeface="Calibri" panose="020F0502020204030204" pitchFamily="34" charset="0"/>
                <a:cs typeface="Times New Roman" panose="02020603050405020304" pitchFamily="18" charset="0"/>
              </a:rPr>
              <a:t>self-reference</a:t>
            </a:r>
            <a:r>
              <a:rPr lang="en-IN" sz="1400" kern="100" dirty="0">
                <a:effectLst/>
                <a:latin typeface="Calibri" panose="020F0502020204030204" pitchFamily="34" charset="0"/>
                <a:ea typeface="Calibri" panose="020F0502020204030204" pitchFamily="34" charset="0"/>
                <a:cs typeface="Times New Roman" panose="02020603050405020304" pitchFamily="18" charset="0"/>
              </a:rPr>
              <a:t> and is central to discussions in logic and philosophy.</a:t>
            </a:r>
          </a:p>
          <a:p>
            <a:pPr marL="742950" lvl="1" indent="-285750">
              <a:lnSpc>
                <a:spcPct val="115000"/>
              </a:lnSpc>
              <a:spcAft>
                <a:spcPts val="1000"/>
              </a:spcAft>
              <a:buSzPts val="1000"/>
              <a:buFont typeface="Courier New" panose="02070309020205020404" pitchFamily="49" charset="0"/>
              <a:buChar char="o"/>
              <a:tabLst>
                <a:tab pos="914400" algn="l"/>
              </a:tabLst>
            </a:pPr>
            <a:r>
              <a:rPr lang="en-IN" sz="1400" kern="100" dirty="0">
                <a:effectLst/>
                <a:latin typeface="Calibri" panose="020F0502020204030204" pitchFamily="34" charset="0"/>
                <a:ea typeface="Calibri" panose="020F0502020204030204" pitchFamily="34" charset="0"/>
                <a:cs typeface="Times New Roman" panose="02020603050405020304" pitchFamily="18" charset="0"/>
              </a:rPr>
              <a:t>Resolution attempts include frameworks like </a:t>
            </a:r>
            <a:r>
              <a:rPr lang="en-IN" sz="1400" b="1" kern="100" dirty="0">
                <a:effectLst/>
                <a:latin typeface="Calibri" panose="020F0502020204030204" pitchFamily="34" charset="0"/>
                <a:ea typeface="Calibri" panose="020F0502020204030204" pitchFamily="34" charset="0"/>
                <a:cs typeface="Times New Roman" panose="02020603050405020304" pitchFamily="18" charset="0"/>
              </a:rPr>
              <a:t>multi-valued logic</a:t>
            </a:r>
            <a:r>
              <a:rPr lang="en-IN" sz="1400" kern="100" dirty="0">
                <a:effectLst/>
                <a:latin typeface="Calibri" panose="020F0502020204030204" pitchFamily="34" charset="0"/>
                <a:ea typeface="Calibri" panose="020F0502020204030204" pitchFamily="34" charset="0"/>
                <a:cs typeface="Times New Roman" panose="02020603050405020304" pitchFamily="18" charset="0"/>
              </a:rPr>
              <a:t> or rejecting self-referential statements entirely.</a:t>
            </a:r>
          </a:p>
          <a:p>
            <a:pPr marL="342900" lvl="0" indent="-342900">
              <a:lnSpc>
                <a:spcPct val="115000"/>
              </a:lnSpc>
              <a:spcAft>
                <a:spcPts val="1000"/>
              </a:spcAft>
              <a:buSzPts val="1000"/>
              <a:buFont typeface="Symbol" panose="05050102010706020507" pitchFamily="18" charset="2"/>
              <a:buChar char=""/>
              <a:tabLst>
                <a:tab pos="457200" algn="l"/>
              </a:tabLst>
            </a:pPr>
            <a:r>
              <a:rPr lang="en-IN" sz="1500" b="1" kern="100" dirty="0">
                <a:effectLst/>
                <a:latin typeface="Calibri" panose="020F0502020204030204" pitchFamily="34" charset="0"/>
                <a:ea typeface="Calibri" panose="020F0502020204030204" pitchFamily="34" charset="0"/>
                <a:cs typeface="Times New Roman" panose="02020603050405020304" pitchFamily="18" charset="0"/>
              </a:rPr>
              <a:t>Free Will vs. Predestination:</a:t>
            </a:r>
            <a:endParaRPr lang="en-IN" sz="1500" kern="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15000"/>
              </a:lnSpc>
              <a:spcAft>
                <a:spcPts val="1000"/>
              </a:spcAft>
              <a:buSzPts val="1000"/>
              <a:buFont typeface="Courier New" panose="02070309020205020404" pitchFamily="49" charset="0"/>
              <a:buChar char="o"/>
              <a:tabLst>
                <a:tab pos="914400" algn="l"/>
              </a:tabLst>
            </a:pPr>
            <a:r>
              <a:rPr lang="en-IN" sz="1500" kern="100" dirty="0">
                <a:effectLst/>
                <a:latin typeface="Calibri" panose="020F0502020204030204" pitchFamily="34" charset="0"/>
                <a:ea typeface="Calibri" panose="020F0502020204030204" pitchFamily="34" charset="0"/>
                <a:cs typeface="Times New Roman" panose="02020603050405020304" pitchFamily="18" charset="0"/>
              </a:rPr>
              <a:t>This long-standing debate pits theological and philosophical notions of an omniscient deity against human autonomy. The apparent paradox emerges from: </a:t>
            </a:r>
          </a:p>
          <a:p>
            <a:pPr marL="1143000" lvl="2" indent="-228600">
              <a:lnSpc>
                <a:spcPct val="115000"/>
              </a:lnSpc>
              <a:spcAft>
                <a:spcPts val="1000"/>
              </a:spcAft>
              <a:buSzPts val="1000"/>
              <a:buFont typeface="Wingdings" panose="05000000000000000000" pitchFamily="2" charset="2"/>
              <a:buChar char=""/>
              <a:tabLst>
                <a:tab pos="1371600" algn="l"/>
              </a:tabLst>
            </a:pPr>
            <a:r>
              <a:rPr lang="en-IN" sz="1500" kern="100" dirty="0">
                <a:effectLst/>
                <a:latin typeface="Calibri" panose="020F0502020204030204" pitchFamily="34" charset="0"/>
                <a:ea typeface="Calibri" panose="020F0502020204030204" pitchFamily="34" charset="0"/>
                <a:cs typeface="Times New Roman" panose="02020603050405020304" pitchFamily="18" charset="0"/>
              </a:rPr>
              <a:t>If all actions are preordained, choice is an illusion.</a:t>
            </a:r>
          </a:p>
          <a:p>
            <a:pPr marL="1143000" lvl="2" indent="-228600">
              <a:lnSpc>
                <a:spcPct val="115000"/>
              </a:lnSpc>
              <a:spcAft>
                <a:spcPts val="1000"/>
              </a:spcAft>
              <a:buSzPts val="1000"/>
              <a:buFont typeface="Wingdings" panose="05000000000000000000" pitchFamily="2" charset="2"/>
              <a:buChar char=""/>
              <a:tabLst>
                <a:tab pos="1371600" algn="l"/>
              </a:tabLst>
            </a:pPr>
            <a:r>
              <a:rPr lang="en-IN" sz="1500" kern="100" dirty="0">
                <a:effectLst/>
                <a:latin typeface="Calibri" panose="020F0502020204030204" pitchFamily="34" charset="0"/>
                <a:ea typeface="Calibri" panose="020F0502020204030204" pitchFamily="34" charset="0"/>
                <a:cs typeface="Times New Roman" panose="02020603050405020304" pitchFamily="18" charset="0"/>
              </a:rPr>
              <a:t>If free will exists, divine omniscience seems undermined.</a:t>
            </a:r>
          </a:p>
          <a:p>
            <a:pPr marL="742950" lvl="1" indent="-285750">
              <a:lnSpc>
                <a:spcPct val="115000"/>
              </a:lnSpc>
              <a:spcAft>
                <a:spcPts val="1000"/>
              </a:spcAft>
              <a:buSzPts val="1000"/>
              <a:buFont typeface="Courier New" panose="02070309020205020404" pitchFamily="49" charset="0"/>
              <a:buChar char="o"/>
              <a:tabLst>
                <a:tab pos="914400" algn="l"/>
              </a:tabLst>
            </a:pPr>
            <a:r>
              <a:rPr lang="en-IN" sz="1500" kern="100" dirty="0">
                <a:effectLst/>
                <a:latin typeface="Calibri" panose="020F0502020204030204" pitchFamily="34" charset="0"/>
                <a:ea typeface="Calibri" panose="020F0502020204030204" pitchFamily="34" charset="0"/>
                <a:cs typeface="Times New Roman" panose="02020603050405020304" pitchFamily="18" charset="0"/>
              </a:rPr>
              <a:t>Proposed resolutions often involve redefining the nature of time, knowledge, or causality (e.g., open theism or compatibilism).</a:t>
            </a:r>
          </a:p>
          <a:p>
            <a:pPr marL="742950" lvl="1" indent="-285750">
              <a:lnSpc>
                <a:spcPct val="115000"/>
              </a:lnSpc>
              <a:spcAft>
                <a:spcPts val="1000"/>
              </a:spcAft>
              <a:buSzPts val="1000"/>
              <a:buFont typeface="Courier New" panose="02070309020205020404" pitchFamily="49" charset="0"/>
              <a:buChar char="o"/>
              <a:tabLst>
                <a:tab pos="914400" algn="l"/>
              </a:tabLst>
            </a:pPr>
            <a:endParaRPr lang="en-IN" sz="14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IN" dirty="0"/>
          </a:p>
        </p:txBody>
      </p:sp>
    </p:spTree>
    <p:extLst>
      <p:ext uri="{BB962C8B-B14F-4D97-AF65-F5344CB8AC3E}">
        <p14:creationId xmlns:p14="http://schemas.microsoft.com/office/powerpoint/2010/main" val="38592777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BEC3A5-723E-D2C2-EB1B-48B748577A10}"/>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C08BECE5-FC49-0295-9DC2-5519BC7EF70A}"/>
              </a:ext>
            </a:extLst>
          </p:cNvPr>
          <p:cNvSpPr>
            <a:spLocks noGrp="1"/>
          </p:cNvSpPr>
          <p:nvPr>
            <p:ph idx="1"/>
          </p:nvPr>
        </p:nvSpPr>
        <p:spPr>
          <a:xfrm>
            <a:off x="381001" y="522514"/>
            <a:ext cx="11408228" cy="5970361"/>
          </a:xfrm>
        </p:spPr>
        <p:txBody>
          <a:bodyPr>
            <a:normAutofit lnSpcReduction="10000"/>
          </a:bodyPr>
          <a:lstStyle/>
          <a:p>
            <a:pPr marL="342900" lvl="0" indent="-342900">
              <a:lnSpc>
                <a:spcPct val="115000"/>
              </a:lnSpc>
              <a:spcAft>
                <a:spcPts val="1000"/>
              </a:spcAft>
              <a:buSzPts val="1000"/>
              <a:buFont typeface="Symbol" panose="05050102010706020507" pitchFamily="18" charset="2"/>
              <a:buChar char=""/>
              <a:tabLst>
                <a:tab pos="457200" algn="l"/>
              </a:tabLst>
            </a:pPr>
            <a:r>
              <a:rPr lang="en-IN" sz="1500" b="1" kern="100" dirty="0">
                <a:effectLst/>
                <a:latin typeface="Calibri" panose="020F0502020204030204" pitchFamily="34" charset="0"/>
                <a:ea typeface="Calibri" panose="020F0502020204030204" pitchFamily="34" charset="0"/>
                <a:cs typeface="Times New Roman" panose="02020603050405020304" pitchFamily="18" charset="0"/>
              </a:rPr>
              <a:t>Grandfather Paradox:</a:t>
            </a:r>
            <a:endParaRPr lang="en-IN" sz="1500" kern="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15000"/>
              </a:lnSpc>
              <a:spcAft>
                <a:spcPts val="1000"/>
              </a:spcAft>
              <a:buSzPts val="1000"/>
              <a:buFont typeface="Courier New" panose="02070309020205020404" pitchFamily="49" charset="0"/>
              <a:buChar char="o"/>
              <a:tabLst>
                <a:tab pos="914400" algn="l"/>
              </a:tabLst>
            </a:pPr>
            <a:r>
              <a:rPr lang="en-IN" sz="1500" kern="100" dirty="0">
                <a:effectLst/>
                <a:latin typeface="Calibri" panose="020F0502020204030204" pitchFamily="34" charset="0"/>
                <a:ea typeface="Calibri" panose="020F0502020204030204" pitchFamily="34" charset="0"/>
                <a:cs typeface="Times New Roman" panose="02020603050405020304" pitchFamily="18" charset="0"/>
              </a:rPr>
              <a:t>A time-travel paradox: If you go back in time and kill your grandfather, you prevent your own existence, which negates your ability to kill him.</a:t>
            </a:r>
          </a:p>
          <a:p>
            <a:pPr marL="742950" lvl="1" indent="-285750">
              <a:lnSpc>
                <a:spcPct val="115000"/>
              </a:lnSpc>
              <a:spcAft>
                <a:spcPts val="1000"/>
              </a:spcAft>
              <a:buSzPts val="1000"/>
              <a:buFont typeface="Courier New" panose="02070309020205020404" pitchFamily="49" charset="0"/>
              <a:buChar char="o"/>
              <a:tabLst>
                <a:tab pos="914400" algn="l"/>
              </a:tabLst>
            </a:pPr>
            <a:r>
              <a:rPr lang="en-IN" sz="1500" b="1" kern="100" dirty="0">
                <a:effectLst/>
                <a:latin typeface="Calibri" panose="020F0502020204030204" pitchFamily="34" charset="0"/>
                <a:ea typeface="Calibri" panose="020F0502020204030204" pitchFamily="34" charset="0"/>
                <a:cs typeface="Times New Roman" panose="02020603050405020304" pitchFamily="18" charset="0"/>
              </a:rPr>
              <a:t>Resolution attempts:</a:t>
            </a:r>
            <a:r>
              <a:rPr lang="en-IN" sz="1500" kern="100" dirty="0">
                <a:effectLst/>
                <a:latin typeface="Calibri" panose="020F0502020204030204" pitchFamily="34" charset="0"/>
                <a:ea typeface="Calibri" panose="020F0502020204030204" pitchFamily="34" charset="0"/>
                <a:cs typeface="Times New Roman" panose="02020603050405020304" pitchFamily="18" charset="0"/>
              </a:rPr>
              <a:t> </a:t>
            </a:r>
          </a:p>
          <a:p>
            <a:pPr marL="1143000" lvl="2" indent="-228600">
              <a:lnSpc>
                <a:spcPct val="115000"/>
              </a:lnSpc>
              <a:spcAft>
                <a:spcPts val="1000"/>
              </a:spcAft>
              <a:buSzPts val="1000"/>
              <a:buFont typeface="Wingdings" panose="05000000000000000000" pitchFamily="2" charset="2"/>
              <a:buChar char=""/>
              <a:tabLst>
                <a:tab pos="1371600" algn="l"/>
              </a:tabLst>
            </a:pPr>
            <a:r>
              <a:rPr lang="en-IN" sz="1500" b="1" kern="100" dirty="0">
                <a:effectLst/>
                <a:latin typeface="Calibri" panose="020F0502020204030204" pitchFamily="34" charset="0"/>
                <a:ea typeface="Calibri" panose="020F0502020204030204" pitchFamily="34" charset="0"/>
                <a:cs typeface="Times New Roman" panose="02020603050405020304" pitchFamily="18" charset="0"/>
              </a:rPr>
              <a:t>Multiverse theory:</a:t>
            </a:r>
            <a:r>
              <a:rPr lang="en-IN" sz="1500" kern="100" dirty="0">
                <a:effectLst/>
                <a:latin typeface="Calibri" panose="020F0502020204030204" pitchFamily="34" charset="0"/>
                <a:ea typeface="Calibri" panose="020F0502020204030204" pitchFamily="34" charset="0"/>
                <a:cs typeface="Times New Roman" panose="02020603050405020304" pitchFamily="18" charset="0"/>
              </a:rPr>
              <a:t> Killing the grandfather splits the timeline, creating a new universe where you exist without causing contradictions in the original.</a:t>
            </a:r>
          </a:p>
          <a:p>
            <a:pPr marL="1143000" lvl="2" indent="-228600">
              <a:lnSpc>
                <a:spcPct val="115000"/>
              </a:lnSpc>
              <a:spcAft>
                <a:spcPts val="1000"/>
              </a:spcAft>
              <a:buSzPts val="1000"/>
              <a:buFont typeface="Wingdings" panose="05000000000000000000" pitchFamily="2" charset="2"/>
              <a:buChar char=""/>
              <a:tabLst>
                <a:tab pos="1371600" algn="l"/>
              </a:tabLst>
            </a:pPr>
            <a:r>
              <a:rPr lang="en-IN" sz="1500" b="1" kern="100" dirty="0">
                <a:effectLst/>
                <a:latin typeface="Calibri" panose="020F0502020204030204" pitchFamily="34" charset="0"/>
                <a:ea typeface="Calibri" panose="020F0502020204030204" pitchFamily="34" charset="0"/>
                <a:cs typeface="Times New Roman" panose="02020603050405020304" pitchFamily="18" charset="0"/>
              </a:rPr>
              <a:t>Consistency principle:</a:t>
            </a:r>
            <a:r>
              <a:rPr lang="en-IN" sz="1500" kern="100" dirty="0">
                <a:effectLst/>
                <a:latin typeface="Calibri" panose="020F0502020204030204" pitchFamily="34" charset="0"/>
                <a:ea typeface="Calibri" panose="020F0502020204030204" pitchFamily="34" charset="0"/>
                <a:cs typeface="Times New Roman" panose="02020603050405020304" pitchFamily="18" charset="0"/>
              </a:rPr>
              <a:t> Time loops must be consistent, meaning you cannot alter past events in ways that negate your ability to time-travel.</a:t>
            </a:r>
          </a:p>
          <a:p>
            <a:pPr marL="342900" lvl="0" indent="-342900">
              <a:lnSpc>
                <a:spcPct val="115000"/>
              </a:lnSpc>
              <a:spcAft>
                <a:spcPts val="1000"/>
              </a:spcAft>
              <a:buSzPts val="1000"/>
              <a:buFont typeface="Symbol" panose="05050102010706020507" pitchFamily="18" charset="2"/>
              <a:buChar char=""/>
              <a:tabLst>
                <a:tab pos="457200" algn="l"/>
              </a:tabLst>
            </a:pPr>
            <a:r>
              <a:rPr lang="en-IN" sz="1600" b="1" kern="100" dirty="0">
                <a:effectLst/>
                <a:latin typeface="Calibri" panose="020F0502020204030204" pitchFamily="34" charset="0"/>
                <a:ea typeface="Calibri" panose="020F0502020204030204" pitchFamily="34" charset="0"/>
                <a:cs typeface="Times New Roman" panose="02020603050405020304" pitchFamily="18" charset="0"/>
              </a:rPr>
              <a:t>Catch-22 Example:</a:t>
            </a:r>
            <a:r>
              <a:rPr lang="en-IN" sz="1600" kern="100" dirty="0">
                <a:effectLst/>
                <a:latin typeface="Calibri" panose="020F0502020204030204" pitchFamily="34" charset="0"/>
                <a:ea typeface="Calibri" panose="020F0502020204030204" pitchFamily="34" charset="0"/>
                <a:cs typeface="Times New Roman" panose="02020603050405020304" pitchFamily="18" charset="0"/>
              </a:rPr>
              <a:t> </a:t>
            </a:r>
          </a:p>
          <a:p>
            <a:pPr marL="742950" lvl="1" indent="-285750">
              <a:lnSpc>
                <a:spcPct val="115000"/>
              </a:lnSpc>
              <a:spcAft>
                <a:spcPts val="1000"/>
              </a:spcAft>
              <a:buSzPts val="1000"/>
              <a:buFont typeface="Courier New" panose="02070309020205020404" pitchFamily="49" charset="0"/>
              <a:buChar char="o"/>
              <a:tabLst>
                <a:tab pos="914400" algn="l"/>
              </a:tabLst>
            </a:pPr>
            <a:r>
              <a:rPr lang="en-IN" sz="1600" kern="100" dirty="0">
                <a:effectLst/>
                <a:latin typeface="Calibri" panose="020F0502020204030204" pitchFamily="34" charset="0"/>
                <a:ea typeface="Calibri" panose="020F0502020204030204" pitchFamily="34" charset="0"/>
                <a:cs typeface="Times New Roman" panose="02020603050405020304" pitchFamily="18" charset="0"/>
              </a:rPr>
              <a:t>This situation illustrates a logical trap or bureaucratic absurdity where all options lead to failure.</a:t>
            </a:r>
          </a:p>
          <a:p>
            <a:pPr marL="742950" lvl="1" indent="-285750">
              <a:lnSpc>
                <a:spcPct val="115000"/>
              </a:lnSpc>
              <a:spcAft>
                <a:spcPts val="1000"/>
              </a:spcAft>
              <a:buSzPts val="1000"/>
              <a:buFont typeface="Courier New" panose="02070309020205020404" pitchFamily="49" charset="0"/>
              <a:buChar char="o"/>
              <a:tabLst>
                <a:tab pos="914400" algn="l"/>
              </a:tabLst>
            </a:pPr>
            <a:r>
              <a:rPr lang="en-IN" sz="1600" kern="100" dirty="0">
                <a:effectLst/>
                <a:latin typeface="Calibri" panose="020F0502020204030204" pitchFamily="34" charset="0"/>
                <a:ea typeface="Calibri" panose="020F0502020204030204" pitchFamily="34" charset="0"/>
                <a:cs typeface="Times New Roman" panose="02020603050405020304" pitchFamily="18" charset="0"/>
              </a:rPr>
              <a:t>The military example: To avoid flying missions, you must prove insanity. But seeking to avoid danger proves rationality, disqualifying the claim.</a:t>
            </a:r>
          </a:p>
          <a:p>
            <a:pPr marL="742950" lvl="1" indent="-285750">
              <a:lnSpc>
                <a:spcPct val="115000"/>
              </a:lnSpc>
              <a:spcAft>
                <a:spcPts val="1000"/>
              </a:spcAft>
              <a:buSzPts val="1000"/>
              <a:buFont typeface="Courier New" panose="02070309020205020404" pitchFamily="49" charset="0"/>
              <a:buChar char="o"/>
              <a:tabLst>
                <a:tab pos="914400" algn="l"/>
              </a:tabLst>
            </a:pPr>
            <a:r>
              <a:rPr lang="en-IN" sz="1600" b="1" kern="100" dirty="0">
                <a:effectLst/>
                <a:latin typeface="Calibri" panose="020F0502020204030204" pitchFamily="34" charset="0"/>
                <a:ea typeface="Calibri" panose="020F0502020204030204" pitchFamily="34" charset="0"/>
                <a:cs typeface="Times New Roman" panose="02020603050405020304" pitchFamily="18" charset="0"/>
              </a:rPr>
              <a:t>Real-life </a:t>
            </a:r>
            <a:r>
              <a:rPr lang="en-IN" sz="1600" b="1" kern="100" dirty="0" err="1">
                <a:effectLst/>
                <a:latin typeface="Calibri" panose="020F0502020204030204" pitchFamily="34" charset="0"/>
                <a:ea typeface="Calibri" panose="020F0502020204030204" pitchFamily="34" charset="0"/>
                <a:cs typeface="Times New Roman" panose="02020603050405020304" pitchFamily="18" charset="0"/>
              </a:rPr>
              <a:t>analogs</a:t>
            </a:r>
            <a:r>
              <a:rPr lang="en-IN" sz="1600" b="1" kern="100" dirty="0">
                <a:effectLst/>
                <a:latin typeface="Calibri" panose="020F0502020204030204" pitchFamily="34" charset="0"/>
                <a:ea typeface="Calibri" panose="020F0502020204030204" pitchFamily="34" charset="0"/>
                <a:cs typeface="Times New Roman" panose="02020603050405020304" pitchFamily="18" charset="0"/>
              </a:rPr>
              <a:t>:</a:t>
            </a:r>
            <a:r>
              <a:rPr lang="en-IN" sz="1600" kern="100" dirty="0">
                <a:effectLst/>
                <a:latin typeface="Calibri" panose="020F0502020204030204" pitchFamily="34" charset="0"/>
                <a:ea typeface="Calibri" panose="020F0502020204030204" pitchFamily="34" charset="0"/>
                <a:cs typeface="Times New Roman" panose="02020603050405020304" pitchFamily="18" charset="0"/>
              </a:rPr>
              <a:t> </a:t>
            </a:r>
          </a:p>
          <a:p>
            <a:pPr marL="1143000" lvl="2" indent="-228600">
              <a:lnSpc>
                <a:spcPct val="115000"/>
              </a:lnSpc>
              <a:spcAft>
                <a:spcPts val="1000"/>
              </a:spcAft>
              <a:buSzPts val="1000"/>
              <a:buFont typeface="Wingdings" panose="05000000000000000000" pitchFamily="2" charset="2"/>
              <a:buChar char=""/>
              <a:tabLst>
                <a:tab pos="1371600" algn="l"/>
              </a:tabLst>
            </a:pPr>
            <a:r>
              <a:rPr lang="en-IN" sz="1600" kern="100" dirty="0">
                <a:effectLst/>
                <a:latin typeface="Calibri" panose="020F0502020204030204" pitchFamily="34" charset="0"/>
                <a:ea typeface="Calibri" panose="020F0502020204030204" pitchFamily="34" charset="0"/>
                <a:cs typeface="Times New Roman" panose="02020603050405020304" pitchFamily="18" charset="0"/>
              </a:rPr>
              <a:t>Needing experience to get a job, but needing a job to gain experience.</a:t>
            </a:r>
          </a:p>
          <a:p>
            <a:pPr marL="1143000" lvl="2" indent="-228600">
              <a:lnSpc>
                <a:spcPct val="115000"/>
              </a:lnSpc>
              <a:spcAft>
                <a:spcPts val="1000"/>
              </a:spcAft>
              <a:buSzPts val="1000"/>
              <a:buFont typeface="Wingdings" panose="05000000000000000000" pitchFamily="2" charset="2"/>
              <a:buChar char=""/>
              <a:tabLst>
                <a:tab pos="1371600" algn="l"/>
              </a:tabLst>
            </a:pPr>
            <a:r>
              <a:rPr lang="en-IN" sz="1600" kern="100" dirty="0">
                <a:effectLst/>
                <a:latin typeface="Calibri" panose="020F0502020204030204" pitchFamily="34" charset="0"/>
                <a:ea typeface="Calibri" panose="020F0502020204030204" pitchFamily="34" charset="0"/>
                <a:cs typeface="Times New Roman" panose="02020603050405020304" pitchFamily="18" charset="0"/>
              </a:rPr>
              <a:t>Applying for credit requires credit history, but building credit history requires credit.</a:t>
            </a:r>
          </a:p>
          <a:p>
            <a:pPr marL="914400" lvl="2" indent="0">
              <a:lnSpc>
                <a:spcPct val="115000"/>
              </a:lnSpc>
              <a:spcAft>
                <a:spcPts val="1000"/>
              </a:spcAft>
              <a:buSzPts val="1000"/>
              <a:buNone/>
              <a:tabLst>
                <a:tab pos="1371600" algn="l"/>
              </a:tabLst>
            </a:pPr>
            <a:endParaRPr lang="en-IN" sz="15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IN" dirty="0"/>
          </a:p>
        </p:txBody>
      </p:sp>
    </p:spTree>
    <p:extLst>
      <p:ext uri="{BB962C8B-B14F-4D97-AF65-F5344CB8AC3E}">
        <p14:creationId xmlns:p14="http://schemas.microsoft.com/office/powerpoint/2010/main" val="4473145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D57716-1887-1CD0-4C48-6EF76A9604D6}"/>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1B81766C-268E-7284-39A4-E89AE99C86DB}"/>
              </a:ext>
            </a:extLst>
          </p:cNvPr>
          <p:cNvSpPr>
            <a:spLocks noGrp="1"/>
          </p:cNvSpPr>
          <p:nvPr>
            <p:ph idx="1"/>
          </p:nvPr>
        </p:nvSpPr>
        <p:spPr>
          <a:xfrm>
            <a:off x="555171" y="849086"/>
            <a:ext cx="10798629" cy="5327877"/>
          </a:xfrm>
        </p:spPr>
        <p:txBody>
          <a:bodyPr>
            <a:normAutofit fontScale="92500" lnSpcReduction="10000"/>
          </a:bodyPr>
          <a:lstStyle/>
          <a:p>
            <a:pPr>
              <a:lnSpc>
                <a:spcPct val="115000"/>
              </a:lnSpc>
              <a:spcAft>
                <a:spcPts val="1000"/>
              </a:spcAft>
            </a:pPr>
            <a:r>
              <a:rPr lang="en-IN" sz="3000" b="1" kern="100" dirty="0">
                <a:effectLst/>
                <a:latin typeface="Calibri" panose="020F0502020204030204" pitchFamily="34" charset="0"/>
                <a:ea typeface="Calibri" panose="020F0502020204030204" pitchFamily="34" charset="0"/>
                <a:cs typeface="Times New Roman" panose="02020603050405020304" pitchFamily="18" charset="0"/>
              </a:rPr>
              <a:t>Hilbert's Hotel Paradox</a:t>
            </a:r>
          </a:p>
          <a:p>
            <a:pPr>
              <a:lnSpc>
                <a:spcPct val="115000"/>
              </a:lnSpc>
              <a:spcAft>
                <a:spcPts val="1000"/>
              </a:spcAft>
            </a:pPr>
            <a:endParaRPr lang="en-IN"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endParaRPr lang="en-IN"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IN" sz="2000" kern="100" dirty="0">
                <a:effectLst/>
                <a:latin typeface="Calibri" panose="020F0502020204030204" pitchFamily="34" charset="0"/>
                <a:ea typeface="Calibri" panose="020F0502020204030204" pitchFamily="34" charset="0"/>
                <a:cs typeface="Times New Roman" panose="02020603050405020304" pitchFamily="18" charset="0"/>
              </a:rPr>
              <a:t>This is a thought experiment demonstrating the counterintuitive properties of infinite sets.</a:t>
            </a:r>
          </a:p>
          <a:p>
            <a:pPr marL="342900" lvl="0" indent="-342900" algn="just">
              <a:lnSpc>
                <a:spcPct val="115000"/>
              </a:lnSpc>
              <a:spcAft>
                <a:spcPts val="1000"/>
              </a:spcAft>
              <a:buFont typeface="+mj-lt"/>
              <a:buAutoNum type="arabicPeriod"/>
              <a:tabLst>
                <a:tab pos="457200" algn="l"/>
              </a:tabLst>
            </a:pPr>
            <a:r>
              <a:rPr lang="en-IN" sz="2000" b="1" kern="100" dirty="0">
                <a:effectLst/>
                <a:latin typeface="Calibri" panose="020F0502020204030204" pitchFamily="34" charset="0"/>
                <a:ea typeface="Calibri" panose="020F0502020204030204" pitchFamily="34" charset="0"/>
                <a:cs typeface="Times New Roman" panose="02020603050405020304" pitchFamily="18" charset="0"/>
              </a:rPr>
              <a:t>Infinite Rooms Fully Occupied</a:t>
            </a:r>
            <a:r>
              <a:rPr lang="en-IN" sz="2000" kern="100" dirty="0">
                <a:effectLst/>
                <a:latin typeface="Calibri" panose="020F0502020204030204" pitchFamily="34" charset="0"/>
                <a:ea typeface="Calibri" panose="020F0502020204030204" pitchFamily="34" charset="0"/>
                <a:cs typeface="Times New Roman" panose="02020603050405020304" pitchFamily="18" charset="0"/>
              </a:rPr>
              <a:t>: If a hotel has infinite rooms and they are all occupied, you can still accommodate a new guest by moving each existing guest from room n to room n+1, freeing up room 1.</a:t>
            </a:r>
          </a:p>
          <a:p>
            <a:pPr marL="342900" lvl="0" indent="-342900" algn="just">
              <a:lnSpc>
                <a:spcPct val="115000"/>
              </a:lnSpc>
              <a:spcAft>
                <a:spcPts val="1000"/>
              </a:spcAft>
              <a:buFont typeface="+mj-lt"/>
              <a:buAutoNum type="arabicPeriod"/>
              <a:tabLst>
                <a:tab pos="457200" algn="l"/>
              </a:tabLst>
            </a:pPr>
            <a:r>
              <a:rPr lang="en-IN" sz="2000" b="1" kern="100" dirty="0">
                <a:effectLst/>
                <a:latin typeface="Calibri" panose="020F0502020204030204" pitchFamily="34" charset="0"/>
                <a:ea typeface="Calibri" panose="020F0502020204030204" pitchFamily="34" charset="0"/>
                <a:cs typeface="Times New Roman" panose="02020603050405020304" pitchFamily="18" charset="0"/>
              </a:rPr>
              <a:t>Infinite Guests Arrive</a:t>
            </a:r>
            <a:r>
              <a:rPr lang="en-IN" sz="2000" kern="100" dirty="0">
                <a:effectLst/>
                <a:latin typeface="Calibri" panose="020F0502020204030204" pitchFamily="34" charset="0"/>
                <a:ea typeface="Calibri" panose="020F0502020204030204" pitchFamily="34" charset="0"/>
                <a:cs typeface="Times New Roman" panose="02020603050405020304" pitchFamily="18" charset="0"/>
              </a:rPr>
              <a:t>: If an infinite number of guests arrive, you can still accommodate them by assigning each current guest in room n to room 2n (even-numbered rooms), freeing up all odd-numbered rooms for the new arrivals.</a:t>
            </a:r>
          </a:p>
          <a:p>
            <a:pPr>
              <a:lnSpc>
                <a:spcPct val="115000"/>
              </a:lnSpc>
              <a:spcAft>
                <a:spcPts val="1000"/>
              </a:spcAft>
            </a:pPr>
            <a:r>
              <a:rPr lang="en-IN" sz="2000" kern="100" dirty="0">
                <a:effectLst/>
                <a:latin typeface="Calibri" panose="020F0502020204030204" pitchFamily="34" charset="0"/>
                <a:ea typeface="Calibri" panose="020F0502020204030204" pitchFamily="34" charset="0"/>
                <a:cs typeface="Times New Roman" panose="02020603050405020304" pitchFamily="18" charset="0"/>
              </a:rPr>
              <a:t>This paradox illustrates how infinity defies our finite intuition—showing that an infinite set can accommodate "more" elements without "running out of space."</a:t>
            </a:r>
          </a:p>
          <a:p>
            <a:endParaRPr lang="en-IN" dirty="0"/>
          </a:p>
        </p:txBody>
      </p:sp>
      <p:pic>
        <p:nvPicPr>
          <p:cNvPr id="4" name="Picture 3" descr="Puzzle Sphere ...">
            <a:extLst>
              <a:ext uri="{FF2B5EF4-FFF2-40B4-BE49-F238E27FC236}">
                <a16:creationId xmlns:a16="http://schemas.microsoft.com/office/drawing/2014/main" id="{B08F7679-57C4-E5A6-6DDC-0795DEC6DB6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69972" y="0"/>
            <a:ext cx="7260772" cy="2414679"/>
          </a:xfrm>
          <a:prstGeom prst="rect">
            <a:avLst/>
          </a:prstGeom>
          <a:noFill/>
          <a:ln>
            <a:noFill/>
          </a:ln>
        </p:spPr>
      </p:pic>
    </p:spTree>
    <p:extLst>
      <p:ext uri="{BB962C8B-B14F-4D97-AF65-F5344CB8AC3E}">
        <p14:creationId xmlns:p14="http://schemas.microsoft.com/office/powerpoint/2010/main" val="28440454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1A95671B-3CC6-4792-9114-B74FAEA224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C1C342D-1A80-8AD2-D3C1-5C89A6A43CBA}"/>
              </a:ext>
            </a:extLst>
          </p:cNvPr>
          <p:cNvSpPr>
            <a:spLocks noGrp="1"/>
          </p:cNvSpPr>
          <p:nvPr>
            <p:ph type="title"/>
          </p:nvPr>
        </p:nvSpPr>
        <p:spPr>
          <a:xfrm>
            <a:off x="1008185" y="174032"/>
            <a:ext cx="9987476" cy="939873"/>
          </a:xfrm>
        </p:spPr>
        <p:txBody>
          <a:bodyPr vert="horz" lIns="91440" tIns="45720" rIns="91440" bIns="45720" rtlCol="0" anchor="ctr">
            <a:normAutofit/>
          </a:bodyPr>
          <a:lstStyle/>
          <a:p>
            <a:pPr algn="ctr"/>
            <a:endParaRPr lang="en-US" sz="3600" kern="1200" dirty="0">
              <a:solidFill>
                <a:schemeClr val="tx1"/>
              </a:solidFill>
              <a:latin typeface="+mj-lt"/>
              <a:ea typeface="+mj-ea"/>
              <a:cs typeface="+mj-cs"/>
            </a:endParaRPr>
          </a:p>
        </p:txBody>
      </p:sp>
      <p:sp>
        <p:nvSpPr>
          <p:cNvPr id="10" name="Rectangle 2">
            <a:extLst>
              <a:ext uri="{FF2B5EF4-FFF2-40B4-BE49-F238E27FC236}">
                <a16:creationId xmlns:a16="http://schemas.microsoft.com/office/drawing/2014/main" id="{6DFBEBF6-67A8-46FA-5BD0-94E807077C3E}"/>
              </a:ext>
            </a:extLst>
          </p:cNvPr>
          <p:cNvSpPr>
            <a:spLocks noChangeArrowheads="1"/>
          </p:cNvSpPr>
          <p:nvPr/>
        </p:nvSpPr>
        <p:spPr bwMode="auto">
          <a:xfrm>
            <a:off x="653854" y="346001"/>
            <a:ext cx="10175630" cy="767904"/>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 anchorCtr="0" compatLnSpc="1">
            <a:prstTxWarp prst="textNoShape">
              <a:avLst/>
            </a:prstTxWarp>
            <a:normAutofit/>
          </a:bodyPr>
          <a:lstStyle/>
          <a:p>
            <a:pPr marR="0" lvl="0" algn="ctr" fontAlgn="base">
              <a:lnSpc>
                <a:spcPct val="90000"/>
              </a:lnSpc>
              <a:spcBef>
                <a:spcPct val="0"/>
              </a:spcBef>
              <a:spcAft>
                <a:spcPts val="600"/>
              </a:spcAft>
              <a:buClrTx/>
              <a:buSzTx/>
              <a:tabLst/>
            </a:pPr>
            <a:r>
              <a:rPr kumimoji="0" lang="en-US" altLang="en-US" b="0" i="0" u="none" strike="noStrike" cap="none" normalizeH="0" baseline="0" dirty="0">
                <a:ln>
                  <a:noFill/>
                </a:ln>
                <a:effectLst/>
              </a:rPr>
              <a:t>There are as many even numbers as there are odd numbers, by one-to-one correspondence</a:t>
            </a:r>
          </a:p>
        </p:txBody>
      </p:sp>
      <p:graphicFrame>
        <p:nvGraphicFramePr>
          <p:cNvPr id="9" name="Content Placeholder 8">
            <a:extLst>
              <a:ext uri="{FF2B5EF4-FFF2-40B4-BE49-F238E27FC236}">
                <a16:creationId xmlns:a16="http://schemas.microsoft.com/office/drawing/2014/main" id="{A5D3C99E-F583-D7B2-8EDF-43DD212B9C60}"/>
              </a:ext>
            </a:extLst>
          </p:cNvPr>
          <p:cNvGraphicFramePr>
            <a:graphicFrameLocks noGrp="1"/>
          </p:cNvGraphicFramePr>
          <p:nvPr>
            <p:ph idx="1"/>
            <p:extLst>
              <p:ext uri="{D42A27DB-BD31-4B8C-83A1-F6EECF244321}">
                <p14:modId xmlns:p14="http://schemas.microsoft.com/office/powerpoint/2010/main" val="2485905760"/>
              </p:ext>
            </p:extLst>
          </p:nvPr>
        </p:nvGraphicFramePr>
        <p:xfrm>
          <a:off x="2061630" y="1096760"/>
          <a:ext cx="7086594" cy="1275947"/>
        </p:xfrm>
        <a:graphic>
          <a:graphicData uri="http://schemas.openxmlformats.org/drawingml/2006/table">
            <a:tbl>
              <a:tblPr firstRow="1" firstCol="1" bandRow="1"/>
              <a:tblGrid>
                <a:gridCol w="596643">
                  <a:extLst>
                    <a:ext uri="{9D8B030D-6E8A-4147-A177-3AD203B41FA5}">
                      <a16:colId xmlns:a16="http://schemas.microsoft.com/office/drawing/2014/main" val="3373929535"/>
                    </a:ext>
                  </a:extLst>
                </a:gridCol>
                <a:gridCol w="596643">
                  <a:extLst>
                    <a:ext uri="{9D8B030D-6E8A-4147-A177-3AD203B41FA5}">
                      <a16:colId xmlns:a16="http://schemas.microsoft.com/office/drawing/2014/main" val="3957326416"/>
                    </a:ext>
                  </a:extLst>
                </a:gridCol>
                <a:gridCol w="596643">
                  <a:extLst>
                    <a:ext uri="{9D8B030D-6E8A-4147-A177-3AD203B41FA5}">
                      <a16:colId xmlns:a16="http://schemas.microsoft.com/office/drawing/2014/main" val="2447168321"/>
                    </a:ext>
                  </a:extLst>
                </a:gridCol>
                <a:gridCol w="596643">
                  <a:extLst>
                    <a:ext uri="{9D8B030D-6E8A-4147-A177-3AD203B41FA5}">
                      <a16:colId xmlns:a16="http://schemas.microsoft.com/office/drawing/2014/main" val="2866021162"/>
                    </a:ext>
                  </a:extLst>
                </a:gridCol>
                <a:gridCol w="655877">
                  <a:extLst>
                    <a:ext uri="{9D8B030D-6E8A-4147-A177-3AD203B41FA5}">
                      <a16:colId xmlns:a16="http://schemas.microsoft.com/office/drawing/2014/main" val="3651034099"/>
                    </a:ext>
                  </a:extLst>
                </a:gridCol>
                <a:gridCol w="655877">
                  <a:extLst>
                    <a:ext uri="{9D8B030D-6E8A-4147-A177-3AD203B41FA5}">
                      <a16:colId xmlns:a16="http://schemas.microsoft.com/office/drawing/2014/main" val="1606127579"/>
                    </a:ext>
                  </a:extLst>
                </a:gridCol>
                <a:gridCol w="655877">
                  <a:extLst>
                    <a:ext uri="{9D8B030D-6E8A-4147-A177-3AD203B41FA5}">
                      <a16:colId xmlns:a16="http://schemas.microsoft.com/office/drawing/2014/main" val="781604913"/>
                    </a:ext>
                  </a:extLst>
                </a:gridCol>
                <a:gridCol w="655877">
                  <a:extLst>
                    <a:ext uri="{9D8B030D-6E8A-4147-A177-3AD203B41FA5}">
                      <a16:colId xmlns:a16="http://schemas.microsoft.com/office/drawing/2014/main" val="2470990182"/>
                    </a:ext>
                  </a:extLst>
                </a:gridCol>
                <a:gridCol w="655877">
                  <a:extLst>
                    <a:ext uri="{9D8B030D-6E8A-4147-A177-3AD203B41FA5}">
                      <a16:colId xmlns:a16="http://schemas.microsoft.com/office/drawing/2014/main" val="4012724657"/>
                    </a:ext>
                  </a:extLst>
                </a:gridCol>
                <a:gridCol w="655877">
                  <a:extLst>
                    <a:ext uri="{9D8B030D-6E8A-4147-A177-3AD203B41FA5}">
                      <a16:colId xmlns:a16="http://schemas.microsoft.com/office/drawing/2014/main" val="3118971930"/>
                    </a:ext>
                  </a:extLst>
                </a:gridCol>
                <a:gridCol w="764760">
                  <a:extLst>
                    <a:ext uri="{9D8B030D-6E8A-4147-A177-3AD203B41FA5}">
                      <a16:colId xmlns:a16="http://schemas.microsoft.com/office/drawing/2014/main" val="669862632"/>
                    </a:ext>
                  </a:extLst>
                </a:gridCol>
              </a:tblGrid>
              <a:tr h="443108">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1</a:t>
                      </a:r>
                      <a:endParaRPr lang="en-IN" sz="3200" b="0" i="0" u="none" strike="noStrike" dirty="0">
                        <a:effectLst/>
                        <a:latin typeface="Arial" panose="020B0604020202020204" pitchFamily="34" charset="0"/>
                      </a:endParaRPr>
                    </a:p>
                  </a:txBody>
                  <a:tcPr marL="172594" marR="172594" marT="23971" marB="0">
                    <a:lnL>
                      <a:noFill/>
                    </a:lnL>
                    <a:lnR>
                      <a:noFill/>
                    </a:lnR>
                    <a:lnT>
                      <a:noFill/>
                    </a:lnT>
                    <a:lnB>
                      <a:noFill/>
                    </a:lnB>
                    <a:noFill/>
                  </a:tcPr>
                </a:tc>
                <a:tc>
                  <a:txBody>
                    <a:bodyPr/>
                    <a:lstStyle/>
                    <a:p>
                      <a:pPr algn="l" fontAlgn="t">
                        <a:lnSpc>
                          <a:spcPct val="150000"/>
                        </a:lnSpc>
                        <a:spcAft>
                          <a:spcPts val="1000"/>
                        </a:spcAft>
                      </a:pPr>
                      <a:r>
                        <a:rPr lang="en-IN" sz="1600" b="0" i="0" u="none" strike="noStrike" kern="100">
                          <a:effectLst/>
                          <a:latin typeface="Calibri" panose="020F0502020204030204" pitchFamily="34" charset="0"/>
                          <a:ea typeface="Calibri" panose="020F0502020204030204" pitchFamily="34" charset="0"/>
                          <a:cs typeface="Times New Roman" panose="02020603050405020304" pitchFamily="18" charset="0"/>
                        </a:rPr>
                        <a:t>3</a:t>
                      </a:r>
                      <a:endParaRPr lang="en-IN" sz="3200" b="0" i="0" u="none" strike="noStrike">
                        <a:effectLst/>
                        <a:latin typeface="Arial" panose="020B0604020202020204" pitchFamily="34" charset="0"/>
                      </a:endParaRPr>
                    </a:p>
                  </a:txBody>
                  <a:tcPr marL="172594" marR="172594" marT="23971" marB="0">
                    <a:lnL>
                      <a:noFill/>
                    </a:lnL>
                    <a:lnR>
                      <a:noFill/>
                    </a:lnR>
                    <a:lnT>
                      <a:noFill/>
                    </a:lnT>
                    <a:lnB>
                      <a:noFill/>
                    </a:lnB>
                    <a:noFill/>
                  </a:tcPr>
                </a:tc>
                <a:tc>
                  <a:txBody>
                    <a:bodyPr/>
                    <a:lstStyle/>
                    <a:p>
                      <a:pPr algn="l" fontAlgn="t">
                        <a:lnSpc>
                          <a:spcPct val="150000"/>
                        </a:lnSpc>
                        <a:spcAft>
                          <a:spcPts val="1000"/>
                        </a:spcAft>
                      </a:pPr>
                      <a:r>
                        <a:rPr lang="en-IN" sz="1600" b="0" i="0" u="none" strike="noStrike" kern="100">
                          <a:effectLst/>
                          <a:latin typeface="Calibri" panose="020F0502020204030204" pitchFamily="34" charset="0"/>
                          <a:ea typeface="Calibri" panose="020F0502020204030204" pitchFamily="34" charset="0"/>
                          <a:cs typeface="Times New Roman" panose="02020603050405020304" pitchFamily="18" charset="0"/>
                        </a:rPr>
                        <a:t>5</a:t>
                      </a:r>
                      <a:endParaRPr lang="en-IN" sz="3200" b="0" i="0" u="none" strike="noStrike">
                        <a:effectLst/>
                        <a:latin typeface="Arial" panose="020B0604020202020204" pitchFamily="34" charset="0"/>
                      </a:endParaRPr>
                    </a:p>
                  </a:txBody>
                  <a:tcPr marL="172594" marR="172594" marT="23971" marB="0">
                    <a:lnL>
                      <a:noFill/>
                    </a:lnL>
                    <a:lnR>
                      <a:noFill/>
                    </a:lnR>
                    <a:lnT>
                      <a:noFill/>
                    </a:lnT>
                    <a:lnB>
                      <a:noFill/>
                    </a:lnB>
                    <a:noFill/>
                  </a:tcPr>
                </a:tc>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7</a:t>
                      </a:r>
                      <a:endParaRPr lang="en-IN" sz="3200" b="0" i="0" u="none" strike="noStrike" dirty="0">
                        <a:effectLst/>
                        <a:latin typeface="Arial" panose="020B0604020202020204" pitchFamily="34" charset="0"/>
                      </a:endParaRPr>
                    </a:p>
                  </a:txBody>
                  <a:tcPr marL="172594" marR="172594" marT="23971" marB="0">
                    <a:lnL>
                      <a:noFill/>
                    </a:lnL>
                    <a:lnR>
                      <a:noFill/>
                    </a:lnR>
                    <a:lnT>
                      <a:noFill/>
                    </a:lnT>
                    <a:lnB>
                      <a:noFill/>
                    </a:lnB>
                    <a:noFill/>
                  </a:tcPr>
                </a:tc>
                <a:tc>
                  <a:txBody>
                    <a:bodyPr/>
                    <a:lstStyle/>
                    <a:p>
                      <a:pPr algn="l" fontAlgn="t">
                        <a:lnSpc>
                          <a:spcPct val="150000"/>
                        </a:lnSpc>
                        <a:spcAft>
                          <a:spcPts val="1000"/>
                        </a:spcAft>
                      </a:pPr>
                      <a:r>
                        <a:rPr lang="en-IN" sz="1600" b="0" i="0" u="none" strike="noStrike" kern="100">
                          <a:effectLst/>
                          <a:latin typeface="Calibri" panose="020F0502020204030204" pitchFamily="34" charset="0"/>
                          <a:ea typeface="Calibri" panose="020F0502020204030204" pitchFamily="34" charset="0"/>
                          <a:cs typeface="Times New Roman" panose="02020603050405020304" pitchFamily="18" charset="0"/>
                        </a:rPr>
                        <a:t>9</a:t>
                      </a:r>
                      <a:endParaRPr lang="en-IN" sz="3200" b="0" i="0" u="none" strike="noStrike">
                        <a:effectLst/>
                        <a:latin typeface="Arial" panose="020B0604020202020204" pitchFamily="34" charset="0"/>
                      </a:endParaRPr>
                    </a:p>
                  </a:txBody>
                  <a:tcPr marL="172594" marR="172594" marT="23971" marB="0">
                    <a:lnL>
                      <a:noFill/>
                    </a:lnL>
                    <a:lnR>
                      <a:noFill/>
                    </a:lnR>
                    <a:lnT>
                      <a:noFill/>
                    </a:lnT>
                    <a:lnB>
                      <a:noFill/>
                    </a:lnB>
                    <a:noFill/>
                  </a:tcPr>
                </a:tc>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11</a:t>
                      </a:r>
                      <a:endParaRPr lang="en-IN" sz="3200" b="0" i="0" u="none" strike="noStrike" dirty="0">
                        <a:effectLst/>
                        <a:latin typeface="Arial" panose="020B0604020202020204" pitchFamily="34" charset="0"/>
                      </a:endParaRPr>
                    </a:p>
                  </a:txBody>
                  <a:tcPr marL="172594" marR="172594" marT="23971" marB="0">
                    <a:lnL>
                      <a:noFill/>
                    </a:lnL>
                    <a:lnR>
                      <a:noFill/>
                    </a:lnR>
                    <a:lnT>
                      <a:noFill/>
                    </a:lnT>
                    <a:lnB>
                      <a:noFill/>
                    </a:lnB>
                    <a:noFill/>
                  </a:tcPr>
                </a:tc>
                <a:tc>
                  <a:txBody>
                    <a:bodyPr/>
                    <a:lstStyle/>
                    <a:p>
                      <a:pPr algn="l" fontAlgn="t">
                        <a:lnSpc>
                          <a:spcPct val="150000"/>
                        </a:lnSpc>
                        <a:spcAft>
                          <a:spcPts val="1000"/>
                        </a:spcAft>
                      </a:pPr>
                      <a:r>
                        <a:rPr lang="en-IN" sz="1600" b="0" i="0" u="none" strike="noStrike" kern="100">
                          <a:effectLst/>
                          <a:latin typeface="Calibri" panose="020F0502020204030204" pitchFamily="34" charset="0"/>
                          <a:ea typeface="Calibri" panose="020F0502020204030204" pitchFamily="34" charset="0"/>
                          <a:cs typeface="Times New Roman" panose="02020603050405020304" pitchFamily="18" charset="0"/>
                        </a:rPr>
                        <a:t>13</a:t>
                      </a:r>
                      <a:endParaRPr lang="en-IN" sz="3200" b="0" i="0" u="none" strike="noStrike">
                        <a:effectLst/>
                        <a:latin typeface="Arial" panose="020B0604020202020204" pitchFamily="34" charset="0"/>
                      </a:endParaRPr>
                    </a:p>
                  </a:txBody>
                  <a:tcPr marL="172594" marR="172594" marT="23971" marB="0">
                    <a:lnL>
                      <a:noFill/>
                    </a:lnL>
                    <a:lnR>
                      <a:noFill/>
                    </a:lnR>
                    <a:lnT>
                      <a:noFill/>
                    </a:lnT>
                    <a:lnB>
                      <a:noFill/>
                    </a:lnB>
                    <a:noFill/>
                  </a:tcPr>
                </a:tc>
                <a:tc>
                  <a:txBody>
                    <a:bodyPr/>
                    <a:lstStyle/>
                    <a:p>
                      <a:pPr algn="l" fontAlgn="t">
                        <a:lnSpc>
                          <a:spcPct val="150000"/>
                        </a:lnSpc>
                        <a:spcAft>
                          <a:spcPts val="1000"/>
                        </a:spcAft>
                      </a:pPr>
                      <a:r>
                        <a:rPr lang="en-IN" sz="1600" b="0" i="0" u="none" strike="noStrike" kern="100">
                          <a:effectLst/>
                          <a:latin typeface="Calibri" panose="020F0502020204030204" pitchFamily="34" charset="0"/>
                          <a:ea typeface="Calibri" panose="020F0502020204030204" pitchFamily="34" charset="0"/>
                          <a:cs typeface="Times New Roman" panose="02020603050405020304" pitchFamily="18" charset="0"/>
                        </a:rPr>
                        <a:t>15</a:t>
                      </a:r>
                      <a:endParaRPr lang="en-IN" sz="3200" b="0" i="0" u="none" strike="noStrike">
                        <a:effectLst/>
                        <a:latin typeface="Arial" panose="020B0604020202020204" pitchFamily="34" charset="0"/>
                      </a:endParaRPr>
                    </a:p>
                  </a:txBody>
                  <a:tcPr marL="172594" marR="172594" marT="23971" marB="0">
                    <a:lnL>
                      <a:noFill/>
                    </a:lnL>
                    <a:lnR>
                      <a:noFill/>
                    </a:lnR>
                    <a:lnT>
                      <a:noFill/>
                    </a:lnT>
                    <a:lnB>
                      <a:noFill/>
                    </a:lnB>
                    <a:noFill/>
                  </a:tcPr>
                </a:tc>
                <a:tc>
                  <a:txBody>
                    <a:bodyPr/>
                    <a:lstStyle/>
                    <a:p>
                      <a:pPr algn="l" fontAlgn="t">
                        <a:lnSpc>
                          <a:spcPct val="150000"/>
                        </a:lnSpc>
                        <a:spcAft>
                          <a:spcPts val="1000"/>
                        </a:spcAft>
                      </a:pPr>
                      <a:r>
                        <a:rPr lang="en-IN" sz="1600" b="0" i="0" u="none" strike="noStrike" kern="100">
                          <a:effectLst/>
                          <a:latin typeface="Calibri" panose="020F0502020204030204" pitchFamily="34" charset="0"/>
                          <a:ea typeface="Calibri" panose="020F0502020204030204" pitchFamily="34" charset="0"/>
                          <a:cs typeface="Times New Roman" panose="02020603050405020304" pitchFamily="18" charset="0"/>
                        </a:rPr>
                        <a:t>17</a:t>
                      </a:r>
                      <a:endParaRPr lang="en-IN" sz="3200" b="0" i="0" u="none" strike="noStrike">
                        <a:effectLst/>
                        <a:latin typeface="Arial" panose="020B0604020202020204" pitchFamily="34" charset="0"/>
                      </a:endParaRPr>
                    </a:p>
                  </a:txBody>
                  <a:tcPr marL="172594" marR="172594" marT="23971" marB="0">
                    <a:lnL>
                      <a:noFill/>
                    </a:lnL>
                    <a:lnR>
                      <a:noFill/>
                    </a:lnR>
                    <a:lnT>
                      <a:noFill/>
                    </a:lnT>
                    <a:lnB>
                      <a:noFill/>
                    </a:lnB>
                    <a:noFill/>
                  </a:tcPr>
                </a:tc>
                <a:tc>
                  <a:txBody>
                    <a:bodyPr/>
                    <a:lstStyle/>
                    <a:p>
                      <a:pPr algn="l" fontAlgn="t">
                        <a:lnSpc>
                          <a:spcPct val="150000"/>
                        </a:lnSpc>
                        <a:spcAft>
                          <a:spcPts val="1000"/>
                        </a:spcAft>
                      </a:pPr>
                      <a:r>
                        <a:rPr lang="en-IN" sz="1600" b="0" i="0" u="none" strike="noStrike" kern="100">
                          <a:effectLst/>
                          <a:latin typeface="Calibri" panose="020F0502020204030204" pitchFamily="34" charset="0"/>
                          <a:ea typeface="Calibri" panose="020F0502020204030204" pitchFamily="34" charset="0"/>
                          <a:cs typeface="Times New Roman" panose="02020603050405020304" pitchFamily="18" charset="0"/>
                        </a:rPr>
                        <a:t>19</a:t>
                      </a:r>
                      <a:endParaRPr lang="en-IN" sz="3200" b="0" i="0" u="none" strike="noStrike">
                        <a:effectLst/>
                        <a:latin typeface="Arial" panose="020B0604020202020204" pitchFamily="34" charset="0"/>
                      </a:endParaRPr>
                    </a:p>
                  </a:txBody>
                  <a:tcPr marL="172594" marR="172594" marT="23971" marB="0">
                    <a:lnL>
                      <a:noFill/>
                    </a:lnL>
                    <a:lnR>
                      <a:noFill/>
                    </a:lnR>
                    <a:lnT>
                      <a:noFill/>
                    </a:lnT>
                    <a:lnB>
                      <a:noFill/>
                    </a:lnB>
                    <a:noFill/>
                  </a:tcPr>
                </a:tc>
                <a:tc>
                  <a:txBody>
                    <a:bodyPr/>
                    <a:lstStyle/>
                    <a:p>
                      <a:pPr algn="l" fontAlgn="t">
                        <a:lnSpc>
                          <a:spcPct val="150000"/>
                        </a:lnSpc>
                        <a:spcAft>
                          <a:spcPts val="1000"/>
                        </a:spcAft>
                      </a:pPr>
                      <a:r>
                        <a:rPr lang="en-IN" sz="1600" b="0" i="0" u="none" strike="noStrike" kern="100">
                          <a:effectLst/>
                          <a:latin typeface="Calibri" panose="020F0502020204030204" pitchFamily="34" charset="0"/>
                          <a:ea typeface="Calibri" panose="020F0502020204030204" pitchFamily="34" charset="0"/>
                          <a:cs typeface="Times New Roman" panose="02020603050405020304" pitchFamily="18" charset="0"/>
                        </a:rPr>
                        <a:t>etc.</a:t>
                      </a:r>
                      <a:endParaRPr lang="en-IN" sz="3200" b="0" i="0" u="none" strike="noStrike">
                        <a:effectLst/>
                        <a:latin typeface="Arial" panose="020B0604020202020204" pitchFamily="34" charset="0"/>
                      </a:endParaRPr>
                    </a:p>
                  </a:txBody>
                  <a:tcPr marL="172594" marR="172594" marT="23971" marB="0">
                    <a:lnL>
                      <a:noFill/>
                    </a:lnL>
                    <a:lnR>
                      <a:noFill/>
                    </a:lnR>
                    <a:lnT>
                      <a:noFill/>
                    </a:lnT>
                    <a:lnB>
                      <a:noFill/>
                    </a:lnB>
                    <a:noFill/>
                  </a:tcPr>
                </a:tc>
                <a:extLst>
                  <a:ext uri="{0D108BD9-81ED-4DB2-BD59-A6C34878D82A}">
                    <a16:rowId xmlns:a16="http://schemas.microsoft.com/office/drawing/2014/main" val="3820560458"/>
                  </a:ext>
                </a:extLst>
              </a:tr>
              <a:tr h="225626">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Calibri" panose="020F0502020204030204" pitchFamily="34" charset="0"/>
                        </a:rPr>
                        <a:t>↕</a:t>
                      </a:r>
                      <a:endParaRPr lang="en-IN" sz="3200" b="0" i="0" u="none" strike="noStrike" dirty="0">
                        <a:effectLst/>
                        <a:latin typeface="Arial" panose="020B0604020202020204" pitchFamily="34" charset="0"/>
                      </a:endParaRPr>
                    </a:p>
                  </a:txBody>
                  <a:tcPr marL="172594" marR="172594" marT="23971" marB="0">
                    <a:lnL>
                      <a:noFill/>
                    </a:lnL>
                    <a:lnR>
                      <a:noFill/>
                    </a:lnR>
                    <a:lnT>
                      <a:noFill/>
                    </a:lnT>
                    <a:lnB>
                      <a:noFill/>
                    </a:lnB>
                    <a:noFill/>
                  </a:tcPr>
                </a:tc>
                <a:tc>
                  <a:txBody>
                    <a:bodyPr/>
                    <a:lstStyle/>
                    <a:p>
                      <a:pPr algn="l" fontAlgn="t">
                        <a:lnSpc>
                          <a:spcPct val="150000"/>
                        </a:lnSpc>
                        <a:spcAft>
                          <a:spcPts val="1000"/>
                        </a:spcAft>
                      </a:pPr>
                      <a:r>
                        <a:rPr lang="en-IN" sz="1600" b="0" i="0" u="none" strike="noStrike" kern="100">
                          <a:effectLst/>
                          <a:latin typeface="Calibri" panose="020F0502020204030204" pitchFamily="34" charset="0"/>
                          <a:ea typeface="Calibri" panose="020F0502020204030204" pitchFamily="34" charset="0"/>
                          <a:cs typeface="Calibri" panose="020F0502020204030204" pitchFamily="34" charset="0"/>
                        </a:rPr>
                        <a:t>↕</a:t>
                      </a:r>
                      <a:endParaRPr lang="en-IN" sz="3200" b="0" i="0" u="none" strike="noStrike">
                        <a:effectLst/>
                        <a:latin typeface="Arial" panose="020B0604020202020204" pitchFamily="34" charset="0"/>
                      </a:endParaRPr>
                    </a:p>
                  </a:txBody>
                  <a:tcPr marL="172594" marR="172594" marT="23971" marB="0">
                    <a:lnL>
                      <a:noFill/>
                    </a:lnL>
                    <a:lnR>
                      <a:noFill/>
                    </a:lnR>
                    <a:lnT>
                      <a:noFill/>
                    </a:lnT>
                    <a:lnB>
                      <a:noFill/>
                    </a:lnB>
                    <a:noFill/>
                  </a:tcPr>
                </a:tc>
                <a:tc>
                  <a:txBody>
                    <a:bodyPr/>
                    <a:lstStyle/>
                    <a:p>
                      <a:pPr algn="l" fontAlgn="t">
                        <a:lnSpc>
                          <a:spcPct val="150000"/>
                        </a:lnSpc>
                        <a:spcAft>
                          <a:spcPts val="1000"/>
                        </a:spcAft>
                      </a:pPr>
                      <a:r>
                        <a:rPr lang="en-IN" sz="1600" b="0" i="0" u="none" strike="noStrike" kern="100">
                          <a:effectLst/>
                          <a:latin typeface="Calibri" panose="020F0502020204030204" pitchFamily="34" charset="0"/>
                          <a:ea typeface="Calibri" panose="020F0502020204030204" pitchFamily="34" charset="0"/>
                          <a:cs typeface="Calibri" panose="020F0502020204030204" pitchFamily="34" charset="0"/>
                        </a:rPr>
                        <a:t>↕</a:t>
                      </a:r>
                      <a:endParaRPr lang="en-IN" sz="3200" b="0" i="0" u="none" strike="noStrike">
                        <a:effectLst/>
                        <a:latin typeface="Arial" panose="020B0604020202020204" pitchFamily="34" charset="0"/>
                      </a:endParaRPr>
                    </a:p>
                  </a:txBody>
                  <a:tcPr marL="172594" marR="172594" marT="23971" marB="0">
                    <a:lnL>
                      <a:noFill/>
                    </a:lnL>
                    <a:lnR>
                      <a:noFill/>
                    </a:lnR>
                    <a:lnT>
                      <a:noFill/>
                    </a:lnT>
                    <a:lnB>
                      <a:noFill/>
                    </a:lnB>
                    <a:noFill/>
                  </a:tcPr>
                </a:tc>
                <a:tc>
                  <a:txBody>
                    <a:bodyPr/>
                    <a:lstStyle/>
                    <a:p>
                      <a:pPr algn="l" fontAlgn="t">
                        <a:lnSpc>
                          <a:spcPct val="150000"/>
                        </a:lnSpc>
                        <a:spcAft>
                          <a:spcPts val="1000"/>
                        </a:spcAft>
                      </a:pPr>
                      <a:r>
                        <a:rPr lang="en-IN" sz="1600" b="0" i="0" u="none" strike="noStrike" kern="100">
                          <a:effectLst/>
                          <a:latin typeface="Calibri" panose="020F0502020204030204" pitchFamily="34" charset="0"/>
                          <a:ea typeface="Calibri" panose="020F0502020204030204" pitchFamily="34" charset="0"/>
                          <a:cs typeface="Calibri" panose="020F0502020204030204" pitchFamily="34" charset="0"/>
                        </a:rPr>
                        <a:t>↕</a:t>
                      </a:r>
                      <a:endParaRPr lang="en-IN" sz="3200" b="0" i="0" u="none" strike="noStrike">
                        <a:effectLst/>
                        <a:latin typeface="Arial" panose="020B0604020202020204" pitchFamily="34" charset="0"/>
                      </a:endParaRPr>
                    </a:p>
                  </a:txBody>
                  <a:tcPr marL="172594" marR="172594" marT="23971" marB="0">
                    <a:lnL>
                      <a:noFill/>
                    </a:lnL>
                    <a:lnR>
                      <a:noFill/>
                    </a:lnR>
                    <a:lnT>
                      <a:noFill/>
                    </a:lnT>
                    <a:lnB>
                      <a:noFill/>
                    </a:lnB>
                    <a:noFill/>
                  </a:tcPr>
                </a:tc>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Calibri" panose="020F0502020204030204" pitchFamily="34" charset="0"/>
                        </a:rPr>
                        <a:t>↕</a:t>
                      </a:r>
                      <a:endParaRPr lang="en-IN" sz="3200" b="0" i="0" u="none" strike="noStrike" dirty="0">
                        <a:effectLst/>
                        <a:latin typeface="Arial" panose="020B0604020202020204" pitchFamily="34" charset="0"/>
                      </a:endParaRPr>
                    </a:p>
                  </a:txBody>
                  <a:tcPr marL="172594" marR="172594" marT="23971" marB="0">
                    <a:lnL>
                      <a:noFill/>
                    </a:lnL>
                    <a:lnR>
                      <a:noFill/>
                    </a:lnR>
                    <a:lnT>
                      <a:noFill/>
                    </a:lnT>
                    <a:lnB>
                      <a:noFill/>
                    </a:lnB>
                    <a:noFill/>
                  </a:tcPr>
                </a:tc>
                <a:tc>
                  <a:txBody>
                    <a:bodyPr/>
                    <a:lstStyle/>
                    <a:p>
                      <a:pPr algn="l" fontAlgn="t">
                        <a:lnSpc>
                          <a:spcPct val="150000"/>
                        </a:lnSpc>
                        <a:spcAft>
                          <a:spcPts val="1000"/>
                        </a:spcAft>
                      </a:pPr>
                      <a:r>
                        <a:rPr lang="en-IN" sz="1600" b="0" i="0" u="none" strike="noStrike" kern="100">
                          <a:effectLst/>
                          <a:latin typeface="Calibri" panose="020F0502020204030204" pitchFamily="34" charset="0"/>
                          <a:ea typeface="Calibri" panose="020F0502020204030204" pitchFamily="34" charset="0"/>
                          <a:cs typeface="Calibri" panose="020F0502020204030204" pitchFamily="34" charset="0"/>
                        </a:rPr>
                        <a:t>↕</a:t>
                      </a:r>
                      <a:endParaRPr lang="en-IN" sz="3200" b="0" i="0" u="none" strike="noStrike">
                        <a:effectLst/>
                        <a:latin typeface="Arial" panose="020B0604020202020204" pitchFamily="34" charset="0"/>
                      </a:endParaRPr>
                    </a:p>
                  </a:txBody>
                  <a:tcPr marL="172594" marR="172594" marT="23971" marB="0">
                    <a:lnL>
                      <a:noFill/>
                    </a:lnL>
                    <a:lnR>
                      <a:noFill/>
                    </a:lnR>
                    <a:lnT>
                      <a:noFill/>
                    </a:lnT>
                    <a:lnB>
                      <a:noFill/>
                    </a:lnB>
                    <a:noFill/>
                  </a:tcPr>
                </a:tc>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Calibri" panose="020F0502020204030204" pitchFamily="34" charset="0"/>
                        </a:rPr>
                        <a:t>↕</a:t>
                      </a:r>
                      <a:endParaRPr lang="en-IN" sz="3200" b="0" i="0" u="none" strike="noStrike" dirty="0">
                        <a:effectLst/>
                        <a:latin typeface="Arial" panose="020B0604020202020204" pitchFamily="34" charset="0"/>
                      </a:endParaRPr>
                    </a:p>
                  </a:txBody>
                  <a:tcPr marL="172594" marR="172594" marT="23971" marB="0">
                    <a:lnL>
                      <a:noFill/>
                    </a:lnL>
                    <a:lnR>
                      <a:noFill/>
                    </a:lnR>
                    <a:lnT>
                      <a:noFill/>
                    </a:lnT>
                    <a:lnB>
                      <a:noFill/>
                    </a:lnB>
                    <a:noFill/>
                  </a:tcPr>
                </a:tc>
                <a:tc>
                  <a:txBody>
                    <a:bodyPr/>
                    <a:lstStyle/>
                    <a:p>
                      <a:pPr algn="l" fontAlgn="t">
                        <a:lnSpc>
                          <a:spcPct val="150000"/>
                        </a:lnSpc>
                        <a:spcAft>
                          <a:spcPts val="1000"/>
                        </a:spcAft>
                      </a:pPr>
                      <a:r>
                        <a:rPr lang="en-IN" sz="1600" b="0" i="0" u="none" strike="noStrike" kern="100">
                          <a:effectLst/>
                          <a:latin typeface="Calibri" panose="020F0502020204030204" pitchFamily="34" charset="0"/>
                          <a:ea typeface="Calibri" panose="020F0502020204030204" pitchFamily="34" charset="0"/>
                          <a:cs typeface="Calibri" panose="020F0502020204030204" pitchFamily="34" charset="0"/>
                        </a:rPr>
                        <a:t>↕</a:t>
                      </a:r>
                      <a:endParaRPr lang="en-IN" sz="3200" b="0" i="0" u="none" strike="noStrike">
                        <a:effectLst/>
                        <a:latin typeface="Arial" panose="020B0604020202020204" pitchFamily="34" charset="0"/>
                      </a:endParaRPr>
                    </a:p>
                  </a:txBody>
                  <a:tcPr marL="172594" marR="172594" marT="23971" marB="0">
                    <a:lnL>
                      <a:noFill/>
                    </a:lnL>
                    <a:lnR>
                      <a:noFill/>
                    </a:lnR>
                    <a:lnT>
                      <a:noFill/>
                    </a:lnT>
                    <a:lnB>
                      <a:noFill/>
                    </a:lnB>
                    <a:noFill/>
                  </a:tcPr>
                </a:tc>
                <a:tc>
                  <a:txBody>
                    <a:bodyPr/>
                    <a:lstStyle/>
                    <a:p>
                      <a:pPr algn="l" fontAlgn="t">
                        <a:lnSpc>
                          <a:spcPct val="150000"/>
                        </a:lnSpc>
                        <a:spcAft>
                          <a:spcPts val="1000"/>
                        </a:spcAft>
                      </a:pPr>
                      <a:r>
                        <a:rPr lang="en-IN" sz="1600" b="0" i="0" u="none" strike="noStrike" kern="100">
                          <a:effectLst/>
                          <a:latin typeface="Calibri" panose="020F0502020204030204" pitchFamily="34" charset="0"/>
                          <a:ea typeface="Calibri" panose="020F0502020204030204" pitchFamily="34" charset="0"/>
                          <a:cs typeface="Calibri" panose="020F0502020204030204" pitchFamily="34" charset="0"/>
                        </a:rPr>
                        <a:t>↕</a:t>
                      </a:r>
                      <a:endParaRPr lang="en-IN" sz="3200" b="0" i="0" u="none" strike="noStrike">
                        <a:effectLst/>
                        <a:latin typeface="Arial" panose="020B0604020202020204" pitchFamily="34" charset="0"/>
                      </a:endParaRPr>
                    </a:p>
                  </a:txBody>
                  <a:tcPr marL="172594" marR="172594" marT="23971" marB="0">
                    <a:lnL>
                      <a:noFill/>
                    </a:lnL>
                    <a:lnR>
                      <a:noFill/>
                    </a:lnR>
                    <a:lnT>
                      <a:noFill/>
                    </a:lnT>
                    <a:lnB>
                      <a:noFill/>
                    </a:lnB>
                    <a:noFill/>
                  </a:tcPr>
                </a:tc>
                <a:tc>
                  <a:txBody>
                    <a:bodyPr/>
                    <a:lstStyle/>
                    <a:p>
                      <a:pPr algn="l" fontAlgn="t">
                        <a:lnSpc>
                          <a:spcPct val="150000"/>
                        </a:lnSpc>
                        <a:spcAft>
                          <a:spcPts val="1000"/>
                        </a:spcAft>
                      </a:pPr>
                      <a:r>
                        <a:rPr lang="en-IN" sz="1600" b="0" i="0" u="none" strike="noStrike" kern="100">
                          <a:effectLst/>
                          <a:latin typeface="Calibri" panose="020F0502020204030204" pitchFamily="34" charset="0"/>
                          <a:ea typeface="Calibri" panose="020F0502020204030204" pitchFamily="34" charset="0"/>
                          <a:cs typeface="Calibri" panose="020F0502020204030204" pitchFamily="34" charset="0"/>
                        </a:rPr>
                        <a:t>↕</a:t>
                      </a:r>
                      <a:endParaRPr lang="en-IN" sz="3200" b="0" i="0" u="none" strike="noStrike">
                        <a:effectLst/>
                        <a:latin typeface="Arial" panose="020B0604020202020204" pitchFamily="34" charset="0"/>
                      </a:endParaRPr>
                    </a:p>
                  </a:txBody>
                  <a:tcPr marL="172594" marR="172594" marT="23971" marB="0">
                    <a:lnL>
                      <a:noFill/>
                    </a:lnL>
                    <a:lnR>
                      <a:noFill/>
                    </a:lnR>
                    <a:lnT>
                      <a:noFill/>
                    </a:lnT>
                    <a:lnB>
                      <a:noFill/>
                    </a:lnB>
                    <a:noFill/>
                  </a:tcPr>
                </a:tc>
                <a:tc>
                  <a:txBody>
                    <a:bodyPr/>
                    <a:lstStyle/>
                    <a:p>
                      <a:pPr algn="l" fontAlgn="t">
                        <a:lnSpc>
                          <a:spcPct val="150000"/>
                        </a:lnSpc>
                        <a:spcAft>
                          <a:spcPts val="1000"/>
                        </a:spcAft>
                      </a:pPr>
                      <a:r>
                        <a:rPr lang="en-IN" sz="1600" b="0" i="0" u="none" strike="noStrike" kern="100">
                          <a:effectLst/>
                          <a:latin typeface="Calibri" panose="020F0502020204030204" pitchFamily="34" charset="0"/>
                          <a:ea typeface="Calibri" panose="020F0502020204030204" pitchFamily="34" charset="0"/>
                          <a:cs typeface="Times New Roman" panose="02020603050405020304" pitchFamily="18" charset="0"/>
                        </a:rPr>
                        <a:t> </a:t>
                      </a:r>
                      <a:endParaRPr lang="en-IN" sz="3200" b="0" i="0" u="none" strike="noStrike">
                        <a:effectLst/>
                        <a:latin typeface="Arial" panose="020B0604020202020204" pitchFamily="34" charset="0"/>
                      </a:endParaRPr>
                    </a:p>
                  </a:txBody>
                  <a:tcPr marL="172594" marR="172594" marT="23971" marB="0">
                    <a:lnL>
                      <a:noFill/>
                    </a:lnL>
                    <a:lnR>
                      <a:noFill/>
                    </a:lnR>
                    <a:lnT>
                      <a:noFill/>
                    </a:lnT>
                    <a:lnB>
                      <a:noFill/>
                    </a:lnB>
                    <a:noFill/>
                  </a:tcPr>
                </a:tc>
                <a:extLst>
                  <a:ext uri="{0D108BD9-81ED-4DB2-BD59-A6C34878D82A}">
                    <a16:rowId xmlns:a16="http://schemas.microsoft.com/office/drawing/2014/main" val="1947553527"/>
                  </a:ext>
                </a:extLst>
              </a:tr>
              <a:tr h="443108">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2</a:t>
                      </a:r>
                      <a:endParaRPr lang="en-IN" sz="3200" b="0" i="0" u="none" strike="noStrike" dirty="0">
                        <a:effectLst/>
                        <a:latin typeface="Arial" panose="020B0604020202020204" pitchFamily="34" charset="0"/>
                      </a:endParaRPr>
                    </a:p>
                  </a:txBody>
                  <a:tcPr marL="172594" marR="172594" marT="23971" marB="0">
                    <a:lnL>
                      <a:noFill/>
                    </a:lnL>
                    <a:lnR>
                      <a:noFill/>
                    </a:lnR>
                    <a:lnT>
                      <a:noFill/>
                    </a:lnT>
                    <a:lnB>
                      <a:noFill/>
                    </a:lnB>
                    <a:noFill/>
                  </a:tcPr>
                </a:tc>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4</a:t>
                      </a:r>
                      <a:endParaRPr lang="en-IN" sz="3200" b="0" i="0" u="none" strike="noStrike" dirty="0">
                        <a:effectLst/>
                        <a:latin typeface="Arial" panose="020B0604020202020204" pitchFamily="34" charset="0"/>
                      </a:endParaRPr>
                    </a:p>
                  </a:txBody>
                  <a:tcPr marL="172594" marR="172594" marT="23971" marB="0">
                    <a:lnL>
                      <a:noFill/>
                    </a:lnL>
                    <a:lnR>
                      <a:noFill/>
                    </a:lnR>
                    <a:lnT>
                      <a:noFill/>
                    </a:lnT>
                    <a:lnB>
                      <a:noFill/>
                    </a:lnB>
                    <a:noFill/>
                  </a:tcPr>
                </a:tc>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6</a:t>
                      </a:r>
                      <a:endParaRPr lang="en-IN" sz="3200" b="0" i="0" u="none" strike="noStrike" dirty="0">
                        <a:effectLst/>
                        <a:latin typeface="Arial" panose="020B0604020202020204" pitchFamily="34" charset="0"/>
                      </a:endParaRPr>
                    </a:p>
                  </a:txBody>
                  <a:tcPr marL="172594" marR="172594" marT="23971" marB="0">
                    <a:lnL>
                      <a:noFill/>
                    </a:lnL>
                    <a:lnR>
                      <a:noFill/>
                    </a:lnR>
                    <a:lnT>
                      <a:noFill/>
                    </a:lnT>
                    <a:lnB>
                      <a:noFill/>
                    </a:lnB>
                    <a:noFill/>
                  </a:tcPr>
                </a:tc>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8</a:t>
                      </a:r>
                      <a:endParaRPr lang="en-IN" sz="3200" b="0" i="0" u="none" strike="noStrike" dirty="0">
                        <a:effectLst/>
                        <a:latin typeface="Arial" panose="020B0604020202020204" pitchFamily="34" charset="0"/>
                      </a:endParaRPr>
                    </a:p>
                  </a:txBody>
                  <a:tcPr marL="172594" marR="172594" marT="23971" marB="0">
                    <a:lnL>
                      <a:noFill/>
                    </a:lnL>
                    <a:lnR>
                      <a:noFill/>
                    </a:lnR>
                    <a:lnT>
                      <a:noFill/>
                    </a:lnT>
                    <a:lnB>
                      <a:noFill/>
                    </a:lnB>
                    <a:noFill/>
                  </a:tcPr>
                </a:tc>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10</a:t>
                      </a:r>
                      <a:endParaRPr lang="en-IN" sz="3200" b="0" i="0" u="none" strike="noStrike" dirty="0">
                        <a:effectLst/>
                        <a:latin typeface="Arial" panose="020B0604020202020204" pitchFamily="34" charset="0"/>
                      </a:endParaRPr>
                    </a:p>
                  </a:txBody>
                  <a:tcPr marL="172594" marR="172594" marT="23971" marB="0">
                    <a:lnL>
                      <a:noFill/>
                    </a:lnL>
                    <a:lnR>
                      <a:noFill/>
                    </a:lnR>
                    <a:lnT>
                      <a:noFill/>
                    </a:lnT>
                    <a:lnB>
                      <a:noFill/>
                    </a:lnB>
                    <a:noFill/>
                  </a:tcPr>
                </a:tc>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12</a:t>
                      </a:r>
                      <a:endParaRPr lang="en-IN" sz="3200" b="0" i="0" u="none" strike="noStrike" dirty="0">
                        <a:effectLst/>
                        <a:latin typeface="Arial" panose="020B0604020202020204" pitchFamily="34" charset="0"/>
                      </a:endParaRPr>
                    </a:p>
                  </a:txBody>
                  <a:tcPr marL="172594" marR="172594" marT="23971" marB="0">
                    <a:lnL>
                      <a:noFill/>
                    </a:lnL>
                    <a:lnR>
                      <a:noFill/>
                    </a:lnR>
                    <a:lnT>
                      <a:noFill/>
                    </a:lnT>
                    <a:lnB>
                      <a:noFill/>
                    </a:lnB>
                    <a:noFill/>
                  </a:tcPr>
                </a:tc>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14</a:t>
                      </a:r>
                      <a:endParaRPr lang="en-IN" sz="3200" b="0" i="0" u="none" strike="noStrike" dirty="0">
                        <a:effectLst/>
                        <a:latin typeface="Arial" panose="020B0604020202020204" pitchFamily="34" charset="0"/>
                      </a:endParaRPr>
                    </a:p>
                  </a:txBody>
                  <a:tcPr marL="172594" marR="172594" marT="23971" marB="0">
                    <a:lnL>
                      <a:noFill/>
                    </a:lnL>
                    <a:lnR>
                      <a:noFill/>
                    </a:lnR>
                    <a:lnT>
                      <a:noFill/>
                    </a:lnT>
                    <a:lnB>
                      <a:noFill/>
                    </a:lnB>
                    <a:noFill/>
                  </a:tcPr>
                </a:tc>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16</a:t>
                      </a:r>
                      <a:endParaRPr lang="en-IN" sz="3200" b="0" i="0" u="none" strike="noStrike" dirty="0">
                        <a:effectLst/>
                        <a:latin typeface="Arial" panose="020B0604020202020204" pitchFamily="34" charset="0"/>
                      </a:endParaRPr>
                    </a:p>
                  </a:txBody>
                  <a:tcPr marL="172594" marR="172594" marT="23971" marB="0">
                    <a:lnL>
                      <a:noFill/>
                    </a:lnL>
                    <a:lnR>
                      <a:noFill/>
                    </a:lnR>
                    <a:lnT>
                      <a:noFill/>
                    </a:lnT>
                    <a:lnB>
                      <a:noFill/>
                    </a:lnB>
                    <a:noFill/>
                  </a:tcPr>
                </a:tc>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18</a:t>
                      </a:r>
                      <a:endParaRPr lang="en-IN" sz="3200" b="0" i="0" u="none" strike="noStrike" dirty="0">
                        <a:effectLst/>
                        <a:latin typeface="Arial" panose="020B0604020202020204" pitchFamily="34" charset="0"/>
                      </a:endParaRPr>
                    </a:p>
                  </a:txBody>
                  <a:tcPr marL="172594" marR="172594" marT="23971" marB="0">
                    <a:lnL>
                      <a:noFill/>
                    </a:lnL>
                    <a:lnR>
                      <a:noFill/>
                    </a:lnR>
                    <a:lnT>
                      <a:noFill/>
                    </a:lnT>
                    <a:lnB>
                      <a:noFill/>
                    </a:lnB>
                    <a:noFill/>
                  </a:tcPr>
                </a:tc>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20</a:t>
                      </a:r>
                      <a:endParaRPr lang="en-IN" sz="3200" b="0" i="0" u="none" strike="noStrike" dirty="0">
                        <a:effectLst/>
                        <a:latin typeface="Arial" panose="020B0604020202020204" pitchFamily="34" charset="0"/>
                      </a:endParaRPr>
                    </a:p>
                  </a:txBody>
                  <a:tcPr marL="172594" marR="172594" marT="23971" marB="0">
                    <a:lnL>
                      <a:noFill/>
                    </a:lnL>
                    <a:lnR>
                      <a:noFill/>
                    </a:lnR>
                    <a:lnT>
                      <a:noFill/>
                    </a:lnT>
                    <a:lnB>
                      <a:noFill/>
                    </a:lnB>
                    <a:noFill/>
                  </a:tcPr>
                </a:tc>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etc.</a:t>
                      </a:r>
                      <a:endParaRPr lang="en-IN" sz="3200" b="0" i="0" u="none" strike="noStrike" dirty="0">
                        <a:effectLst/>
                        <a:latin typeface="Arial" panose="020B0604020202020204" pitchFamily="34" charset="0"/>
                      </a:endParaRPr>
                    </a:p>
                  </a:txBody>
                  <a:tcPr marL="172594" marR="172594" marT="23971" marB="0">
                    <a:lnL>
                      <a:noFill/>
                    </a:lnL>
                    <a:lnR>
                      <a:noFill/>
                    </a:lnR>
                    <a:lnT>
                      <a:noFill/>
                    </a:lnT>
                    <a:lnB>
                      <a:noFill/>
                    </a:lnB>
                    <a:noFill/>
                  </a:tcPr>
                </a:tc>
                <a:extLst>
                  <a:ext uri="{0D108BD9-81ED-4DB2-BD59-A6C34878D82A}">
                    <a16:rowId xmlns:a16="http://schemas.microsoft.com/office/drawing/2014/main" val="2248095697"/>
                  </a:ext>
                </a:extLst>
              </a:tr>
            </a:tbl>
          </a:graphicData>
        </a:graphic>
      </p:graphicFrame>
      <p:graphicFrame>
        <p:nvGraphicFramePr>
          <p:cNvPr id="16" name="Content Placeholder 8">
            <a:extLst>
              <a:ext uri="{FF2B5EF4-FFF2-40B4-BE49-F238E27FC236}">
                <a16:creationId xmlns:a16="http://schemas.microsoft.com/office/drawing/2014/main" id="{EB880161-D341-4BFF-660B-3E61F1F3B708}"/>
              </a:ext>
            </a:extLst>
          </p:cNvPr>
          <p:cNvGraphicFramePr>
            <a:graphicFrameLocks/>
          </p:cNvGraphicFramePr>
          <p:nvPr>
            <p:extLst>
              <p:ext uri="{D42A27DB-BD31-4B8C-83A1-F6EECF244321}">
                <p14:modId xmlns:p14="http://schemas.microsoft.com/office/powerpoint/2010/main" val="2689605565"/>
              </p:ext>
            </p:extLst>
          </p:nvPr>
        </p:nvGraphicFramePr>
        <p:xfrm>
          <a:off x="1952773" y="3429000"/>
          <a:ext cx="7086594" cy="1275947"/>
        </p:xfrm>
        <a:graphic>
          <a:graphicData uri="http://schemas.openxmlformats.org/drawingml/2006/table">
            <a:tbl>
              <a:tblPr firstRow="1" firstCol="1" bandRow="1"/>
              <a:tblGrid>
                <a:gridCol w="596643">
                  <a:extLst>
                    <a:ext uri="{9D8B030D-6E8A-4147-A177-3AD203B41FA5}">
                      <a16:colId xmlns:a16="http://schemas.microsoft.com/office/drawing/2014/main" val="3373929535"/>
                    </a:ext>
                  </a:extLst>
                </a:gridCol>
                <a:gridCol w="596643">
                  <a:extLst>
                    <a:ext uri="{9D8B030D-6E8A-4147-A177-3AD203B41FA5}">
                      <a16:colId xmlns:a16="http://schemas.microsoft.com/office/drawing/2014/main" val="3957326416"/>
                    </a:ext>
                  </a:extLst>
                </a:gridCol>
                <a:gridCol w="596643">
                  <a:extLst>
                    <a:ext uri="{9D8B030D-6E8A-4147-A177-3AD203B41FA5}">
                      <a16:colId xmlns:a16="http://schemas.microsoft.com/office/drawing/2014/main" val="2447168321"/>
                    </a:ext>
                  </a:extLst>
                </a:gridCol>
                <a:gridCol w="596643">
                  <a:extLst>
                    <a:ext uri="{9D8B030D-6E8A-4147-A177-3AD203B41FA5}">
                      <a16:colId xmlns:a16="http://schemas.microsoft.com/office/drawing/2014/main" val="2866021162"/>
                    </a:ext>
                  </a:extLst>
                </a:gridCol>
                <a:gridCol w="655877">
                  <a:extLst>
                    <a:ext uri="{9D8B030D-6E8A-4147-A177-3AD203B41FA5}">
                      <a16:colId xmlns:a16="http://schemas.microsoft.com/office/drawing/2014/main" val="3651034099"/>
                    </a:ext>
                  </a:extLst>
                </a:gridCol>
                <a:gridCol w="655877">
                  <a:extLst>
                    <a:ext uri="{9D8B030D-6E8A-4147-A177-3AD203B41FA5}">
                      <a16:colId xmlns:a16="http://schemas.microsoft.com/office/drawing/2014/main" val="1606127579"/>
                    </a:ext>
                  </a:extLst>
                </a:gridCol>
                <a:gridCol w="655877">
                  <a:extLst>
                    <a:ext uri="{9D8B030D-6E8A-4147-A177-3AD203B41FA5}">
                      <a16:colId xmlns:a16="http://schemas.microsoft.com/office/drawing/2014/main" val="781604913"/>
                    </a:ext>
                  </a:extLst>
                </a:gridCol>
                <a:gridCol w="655877">
                  <a:extLst>
                    <a:ext uri="{9D8B030D-6E8A-4147-A177-3AD203B41FA5}">
                      <a16:colId xmlns:a16="http://schemas.microsoft.com/office/drawing/2014/main" val="2470990182"/>
                    </a:ext>
                  </a:extLst>
                </a:gridCol>
                <a:gridCol w="655877">
                  <a:extLst>
                    <a:ext uri="{9D8B030D-6E8A-4147-A177-3AD203B41FA5}">
                      <a16:colId xmlns:a16="http://schemas.microsoft.com/office/drawing/2014/main" val="4012724657"/>
                    </a:ext>
                  </a:extLst>
                </a:gridCol>
                <a:gridCol w="655877">
                  <a:extLst>
                    <a:ext uri="{9D8B030D-6E8A-4147-A177-3AD203B41FA5}">
                      <a16:colId xmlns:a16="http://schemas.microsoft.com/office/drawing/2014/main" val="3118971930"/>
                    </a:ext>
                  </a:extLst>
                </a:gridCol>
                <a:gridCol w="764760">
                  <a:extLst>
                    <a:ext uri="{9D8B030D-6E8A-4147-A177-3AD203B41FA5}">
                      <a16:colId xmlns:a16="http://schemas.microsoft.com/office/drawing/2014/main" val="669862632"/>
                    </a:ext>
                  </a:extLst>
                </a:gridCol>
              </a:tblGrid>
              <a:tr h="443108">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1</a:t>
                      </a:r>
                      <a:endParaRPr lang="en-IN" sz="3200" b="0" i="0" u="none" strike="noStrike" dirty="0">
                        <a:effectLst/>
                        <a:latin typeface="Arial" panose="020B0604020202020204" pitchFamily="34" charset="0"/>
                      </a:endParaRPr>
                    </a:p>
                  </a:txBody>
                  <a:tcPr marL="172594" marR="172594" marT="23971" marB="0">
                    <a:lnL>
                      <a:noFill/>
                    </a:lnL>
                    <a:lnR>
                      <a:noFill/>
                    </a:lnR>
                    <a:lnT>
                      <a:noFill/>
                    </a:lnT>
                    <a:lnB>
                      <a:noFill/>
                    </a:lnB>
                    <a:noFill/>
                  </a:tcPr>
                </a:tc>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2</a:t>
                      </a:r>
                      <a:endParaRPr lang="en-IN" sz="3200" b="0" i="0" u="none" strike="noStrike" dirty="0">
                        <a:effectLst/>
                        <a:latin typeface="Arial" panose="020B0604020202020204" pitchFamily="34" charset="0"/>
                      </a:endParaRPr>
                    </a:p>
                  </a:txBody>
                  <a:tcPr marL="172594" marR="172594" marT="23971" marB="0">
                    <a:lnL>
                      <a:noFill/>
                    </a:lnL>
                    <a:lnR>
                      <a:noFill/>
                    </a:lnR>
                    <a:lnT>
                      <a:noFill/>
                    </a:lnT>
                    <a:lnB>
                      <a:noFill/>
                    </a:lnB>
                    <a:noFill/>
                  </a:tcPr>
                </a:tc>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3</a:t>
                      </a:r>
                      <a:endParaRPr lang="en-IN" sz="3200" b="0" i="0" u="none" strike="noStrike" dirty="0">
                        <a:effectLst/>
                        <a:latin typeface="Arial" panose="020B0604020202020204" pitchFamily="34" charset="0"/>
                      </a:endParaRPr>
                    </a:p>
                  </a:txBody>
                  <a:tcPr marL="172594" marR="172594" marT="23971" marB="0">
                    <a:lnL>
                      <a:noFill/>
                    </a:lnL>
                    <a:lnR>
                      <a:noFill/>
                    </a:lnR>
                    <a:lnT>
                      <a:noFill/>
                    </a:lnT>
                    <a:lnB>
                      <a:noFill/>
                    </a:lnB>
                    <a:noFill/>
                  </a:tcPr>
                </a:tc>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4</a:t>
                      </a:r>
                      <a:endParaRPr lang="en-IN" sz="3200" b="0" i="0" u="none" strike="noStrike" dirty="0">
                        <a:effectLst/>
                        <a:latin typeface="Arial" panose="020B0604020202020204" pitchFamily="34" charset="0"/>
                      </a:endParaRPr>
                    </a:p>
                  </a:txBody>
                  <a:tcPr marL="172594" marR="172594" marT="23971" marB="0">
                    <a:lnL>
                      <a:noFill/>
                    </a:lnL>
                    <a:lnR>
                      <a:noFill/>
                    </a:lnR>
                    <a:lnT>
                      <a:noFill/>
                    </a:lnT>
                    <a:lnB>
                      <a:noFill/>
                    </a:lnB>
                    <a:noFill/>
                  </a:tcPr>
                </a:tc>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5</a:t>
                      </a:r>
                      <a:endParaRPr lang="en-IN" sz="3200" b="0" i="0" u="none" strike="noStrike" dirty="0">
                        <a:effectLst/>
                        <a:latin typeface="Arial" panose="020B0604020202020204" pitchFamily="34" charset="0"/>
                      </a:endParaRPr>
                    </a:p>
                  </a:txBody>
                  <a:tcPr marL="172594" marR="172594" marT="23971" marB="0">
                    <a:lnL>
                      <a:noFill/>
                    </a:lnL>
                    <a:lnR>
                      <a:noFill/>
                    </a:lnR>
                    <a:lnT>
                      <a:noFill/>
                    </a:lnT>
                    <a:lnB>
                      <a:noFill/>
                    </a:lnB>
                    <a:noFill/>
                  </a:tcPr>
                </a:tc>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6</a:t>
                      </a:r>
                      <a:endParaRPr lang="en-IN" sz="3200" b="0" i="0" u="none" strike="noStrike" dirty="0">
                        <a:effectLst/>
                        <a:latin typeface="Arial" panose="020B0604020202020204" pitchFamily="34" charset="0"/>
                      </a:endParaRPr>
                    </a:p>
                  </a:txBody>
                  <a:tcPr marL="172594" marR="172594" marT="23971" marB="0">
                    <a:lnL>
                      <a:noFill/>
                    </a:lnL>
                    <a:lnR>
                      <a:noFill/>
                    </a:lnR>
                    <a:lnT>
                      <a:noFill/>
                    </a:lnT>
                    <a:lnB>
                      <a:noFill/>
                    </a:lnB>
                    <a:noFill/>
                  </a:tcPr>
                </a:tc>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7</a:t>
                      </a:r>
                      <a:endParaRPr lang="en-IN" sz="3200" b="0" i="0" u="none" strike="noStrike" dirty="0">
                        <a:effectLst/>
                        <a:latin typeface="Arial" panose="020B0604020202020204" pitchFamily="34" charset="0"/>
                      </a:endParaRPr>
                    </a:p>
                  </a:txBody>
                  <a:tcPr marL="172594" marR="172594" marT="23971" marB="0">
                    <a:lnL>
                      <a:noFill/>
                    </a:lnL>
                    <a:lnR>
                      <a:noFill/>
                    </a:lnR>
                    <a:lnT>
                      <a:noFill/>
                    </a:lnT>
                    <a:lnB>
                      <a:noFill/>
                    </a:lnB>
                    <a:noFill/>
                  </a:tcPr>
                </a:tc>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8</a:t>
                      </a:r>
                      <a:endParaRPr lang="en-IN" sz="3200" b="0" i="0" u="none" strike="noStrike" dirty="0">
                        <a:effectLst/>
                        <a:latin typeface="Arial" panose="020B0604020202020204" pitchFamily="34" charset="0"/>
                      </a:endParaRPr>
                    </a:p>
                  </a:txBody>
                  <a:tcPr marL="172594" marR="172594" marT="23971" marB="0">
                    <a:lnL>
                      <a:noFill/>
                    </a:lnL>
                    <a:lnR>
                      <a:noFill/>
                    </a:lnR>
                    <a:lnT>
                      <a:noFill/>
                    </a:lnT>
                    <a:lnB>
                      <a:noFill/>
                    </a:lnB>
                    <a:noFill/>
                  </a:tcPr>
                </a:tc>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9</a:t>
                      </a:r>
                      <a:endParaRPr lang="en-IN" sz="3200" b="0" i="0" u="none" strike="noStrike" dirty="0">
                        <a:effectLst/>
                        <a:latin typeface="Arial" panose="020B0604020202020204" pitchFamily="34" charset="0"/>
                      </a:endParaRPr>
                    </a:p>
                  </a:txBody>
                  <a:tcPr marL="172594" marR="172594" marT="23971" marB="0">
                    <a:lnL>
                      <a:noFill/>
                    </a:lnL>
                    <a:lnR>
                      <a:noFill/>
                    </a:lnR>
                    <a:lnT>
                      <a:noFill/>
                    </a:lnT>
                    <a:lnB>
                      <a:noFill/>
                    </a:lnB>
                    <a:noFill/>
                  </a:tcPr>
                </a:tc>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10</a:t>
                      </a:r>
                      <a:endParaRPr lang="en-IN" sz="3200" b="0" i="0" u="none" strike="noStrike" dirty="0">
                        <a:effectLst/>
                        <a:latin typeface="Arial" panose="020B0604020202020204" pitchFamily="34" charset="0"/>
                      </a:endParaRPr>
                    </a:p>
                  </a:txBody>
                  <a:tcPr marL="172594" marR="172594" marT="23971" marB="0">
                    <a:lnL>
                      <a:noFill/>
                    </a:lnL>
                    <a:lnR>
                      <a:noFill/>
                    </a:lnR>
                    <a:lnT>
                      <a:noFill/>
                    </a:lnT>
                    <a:lnB>
                      <a:noFill/>
                    </a:lnB>
                    <a:noFill/>
                  </a:tcPr>
                </a:tc>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etc.</a:t>
                      </a:r>
                      <a:endParaRPr lang="en-IN" sz="3200" b="0" i="0" u="none" strike="noStrike" dirty="0">
                        <a:effectLst/>
                        <a:latin typeface="Arial" panose="020B0604020202020204" pitchFamily="34" charset="0"/>
                      </a:endParaRPr>
                    </a:p>
                  </a:txBody>
                  <a:tcPr marL="172594" marR="172594" marT="23971" marB="0">
                    <a:lnL>
                      <a:noFill/>
                    </a:lnL>
                    <a:lnR>
                      <a:noFill/>
                    </a:lnR>
                    <a:lnT>
                      <a:noFill/>
                    </a:lnT>
                    <a:lnB>
                      <a:noFill/>
                    </a:lnB>
                    <a:noFill/>
                  </a:tcPr>
                </a:tc>
                <a:extLst>
                  <a:ext uri="{0D108BD9-81ED-4DB2-BD59-A6C34878D82A}">
                    <a16:rowId xmlns:a16="http://schemas.microsoft.com/office/drawing/2014/main" val="3820560458"/>
                  </a:ext>
                </a:extLst>
              </a:tr>
              <a:tr h="225626">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Calibri" panose="020F0502020204030204" pitchFamily="34" charset="0"/>
                        </a:rPr>
                        <a:t>↕</a:t>
                      </a:r>
                      <a:endParaRPr lang="en-IN" sz="3200" b="0" i="0" u="none" strike="noStrike" dirty="0">
                        <a:effectLst/>
                        <a:latin typeface="Arial" panose="020B0604020202020204" pitchFamily="34" charset="0"/>
                      </a:endParaRPr>
                    </a:p>
                  </a:txBody>
                  <a:tcPr marL="172594" marR="172594" marT="23971" marB="0">
                    <a:lnL>
                      <a:noFill/>
                    </a:lnL>
                    <a:lnR>
                      <a:noFill/>
                    </a:lnR>
                    <a:lnT>
                      <a:noFill/>
                    </a:lnT>
                    <a:lnB>
                      <a:noFill/>
                    </a:lnB>
                    <a:noFill/>
                  </a:tcPr>
                </a:tc>
                <a:tc>
                  <a:txBody>
                    <a:bodyPr/>
                    <a:lstStyle/>
                    <a:p>
                      <a:pPr algn="l" fontAlgn="t">
                        <a:lnSpc>
                          <a:spcPct val="150000"/>
                        </a:lnSpc>
                        <a:spcAft>
                          <a:spcPts val="1000"/>
                        </a:spcAft>
                      </a:pPr>
                      <a:r>
                        <a:rPr lang="en-IN" sz="1600" b="0" i="0" u="none" strike="noStrike" kern="100">
                          <a:effectLst/>
                          <a:latin typeface="Calibri" panose="020F0502020204030204" pitchFamily="34" charset="0"/>
                          <a:ea typeface="Calibri" panose="020F0502020204030204" pitchFamily="34" charset="0"/>
                          <a:cs typeface="Calibri" panose="020F0502020204030204" pitchFamily="34" charset="0"/>
                        </a:rPr>
                        <a:t>↕</a:t>
                      </a:r>
                      <a:endParaRPr lang="en-IN" sz="3200" b="0" i="0" u="none" strike="noStrike">
                        <a:effectLst/>
                        <a:latin typeface="Arial" panose="020B0604020202020204" pitchFamily="34" charset="0"/>
                      </a:endParaRPr>
                    </a:p>
                  </a:txBody>
                  <a:tcPr marL="172594" marR="172594" marT="23971" marB="0">
                    <a:lnL>
                      <a:noFill/>
                    </a:lnL>
                    <a:lnR>
                      <a:noFill/>
                    </a:lnR>
                    <a:lnT>
                      <a:noFill/>
                    </a:lnT>
                    <a:lnB>
                      <a:noFill/>
                    </a:lnB>
                    <a:noFill/>
                  </a:tcPr>
                </a:tc>
                <a:tc>
                  <a:txBody>
                    <a:bodyPr/>
                    <a:lstStyle/>
                    <a:p>
                      <a:pPr algn="l" fontAlgn="t">
                        <a:lnSpc>
                          <a:spcPct val="150000"/>
                        </a:lnSpc>
                        <a:spcAft>
                          <a:spcPts val="1000"/>
                        </a:spcAft>
                      </a:pPr>
                      <a:r>
                        <a:rPr lang="en-IN" sz="1600" b="0" i="0" u="none" strike="noStrike" kern="100">
                          <a:effectLst/>
                          <a:latin typeface="Calibri" panose="020F0502020204030204" pitchFamily="34" charset="0"/>
                          <a:ea typeface="Calibri" panose="020F0502020204030204" pitchFamily="34" charset="0"/>
                          <a:cs typeface="Calibri" panose="020F0502020204030204" pitchFamily="34" charset="0"/>
                        </a:rPr>
                        <a:t>↕</a:t>
                      </a:r>
                      <a:endParaRPr lang="en-IN" sz="3200" b="0" i="0" u="none" strike="noStrike">
                        <a:effectLst/>
                        <a:latin typeface="Arial" panose="020B0604020202020204" pitchFamily="34" charset="0"/>
                      </a:endParaRPr>
                    </a:p>
                  </a:txBody>
                  <a:tcPr marL="172594" marR="172594" marT="23971" marB="0">
                    <a:lnL>
                      <a:noFill/>
                    </a:lnL>
                    <a:lnR>
                      <a:noFill/>
                    </a:lnR>
                    <a:lnT>
                      <a:noFill/>
                    </a:lnT>
                    <a:lnB>
                      <a:noFill/>
                    </a:lnB>
                    <a:noFill/>
                  </a:tcPr>
                </a:tc>
                <a:tc>
                  <a:txBody>
                    <a:bodyPr/>
                    <a:lstStyle/>
                    <a:p>
                      <a:pPr algn="l" fontAlgn="t">
                        <a:lnSpc>
                          <a:spcPct val="150000"/>
                        </a:lnSpc>
                        <a:spcAft>
                          <a:spcPts val="1000"/>
                        </a:spcAft>
                      </a:pPr>
                      <a:r>
                        <a:rPr lang="en-IN" sz="1600" b="0" i="0" u="none" strike="noStrike" kern="100">
                          <a:effectLst/>
                          <a:latin typeface="Calibri" panose="020F0502020204030204" pitchFamily="34" charset="0"/>
                          <a:ea typeface="Calibri" panose="020F0502020204030204" pitchFamily="34" charset="0"/>
                          <a:cs typeface="Calibri" panose="020F0502020204030204" pitchFamily="34" charset="0"/>
                        </a:rPr>
                        <a:t>↕</a:t>
                      </a:r>
                      <a:endParaRPr lang="en-IN" sz="3200" b="0" i="0" u="none" strike="noStrike">
                        <a:effectLst/>
                        <a:latin typeface="Arial" panose="020B0604020202020204" pitchFamily="34" charset="0"/>
                      </a:endParaRPr>
                    </a:p>
                  </a:txBody>
                  <a:tcPr marL="172594" marR="172594" marT="23971" marB="0">
                    <a:lnL>
                      <a:noFill/>
                    </a:lnL>
                    <a:lnR>
                      <a:noFill/>
                    </a:lnR>
                    <a:lnT>
                      <a:noFill/>
                    </a:lnT>
                    <a:lnB>
                      <a:noFill/>
                    </a:lnB>
                    <a:noFill/>
                  </a:tcPr>
                </a:tc>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Calibri" panose="020F0502020204030204" pitchFamily="34" charset="0"/>
                        </a:rPr>
                        <a:t>↕</a:t>
                      </a:r>
                      <a:endParaRPr lang="en-IN" sz="3200" b="0" i="0" u="none" strike="noStrike" dirty="0">
                        <a:effectLst/>
                        <a:latin typeface="Arial" panose="020B0604020202020204" pitchFamily="34" charset="0"/>
                      </a:endParaRPr>
                    </a:p>
                  </a:txBody>
                  <a:tcPr marL="172594" marR="172594" marT="23971" marB="0">
                    <a:lnL>
                      <a:noFill/>
                    </a:lnL>
                    <a:lnR>
                      <a:noFill/>
                    </a:lnR>
                    <a:lnT>
                      <a:noFill/>
                    </a:lnT>
                    <a:lnB>
                      <a:noFill/>
                    </a:lnB>
                    <a:noFill/>
                  </a:tcPr>
                </a:tc>
                <a:tc>
                  <a:txBody>
                    <a:bodyPr/>
                    <a:lstStyle/>
                    <a:p>
                      <a:pPr algn="l" fontAlgn="t">
                        <a:lnSpc>
                          <a:spcPct val="150000"/>
                        </a:lnSpc>
                        <a:spcAft>
                          <a:spcPts val="1000"/>
                        </a:spcAft>
                      </a:pPr>
                      <a:r>
                        <a:rPr lang="en-IN" sz="1600" b="0" i="0" u="none" strike="noStrike" kern="100">
                          <a:effectLst/>
                          <a:latin typeface="Calibri" panose="020F0502020204030204" pitchFamily="34" charset="0"/>
                          <a:ea typeface="Calibri" panose="020F0502020204030204" pitchFamily="34" charset="0"/>
                          <a:cs typeface="Calibri" panose="020F0502020204030204" pitchFamily="34" charset="0"/>
                        </a:rPr>
                        <a:t>↕</a:t>
                      </a:r>
                      <a:endParaRPr lang="en-IN" sz="3200" b="0" i="0" u="none" strike="noStrike">
                        <a:effectLst/>
                        <a:latin typeface="Arial" panose="020B0604020202020204" pitchFamily="34" charset="0"/>
                      </a:endParaRPr>
                    </a:p>
                  </a:txBody>
                  <a:tcPr marL="172594" marR="172594" marT="23971" marB="0">
                    <a:lnL>
                      <a:noFill/>
                    </a:lnL>
                    <a:lnR>
                      <a:noFill/>
                    </a:lnR>
                    <a:lnT>
                      <a:noFill/>
                    </a:lnT>
                    <a:lnB>
                      <a:noFill/>
                    </a:lnB>
                    <a:noFill/>
                  </a:tcPr>
                </a:tc>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Calibri" panose="020F0502020204030204" pitchFamily="34" charset="0"/>
                        </a:rPr>
                        <a:t>↕</a:t>
                      </a:r>
                      <a:endParaRPr lang="en-IN" sz="3200" b="0" i="0" u="none" strike="noStrike" dirty="0">
                        <a:effectLst/>
                        <a:latin typeface="Arial" panose="020B0604020202020204" pitchFamily="34" charset="0"/>
                      </a:endParaRPr>
                    </a:p>
                  </a:txBody>
                  <a:tcPr marL="172594" marR="172594" marT="23971" marB="0">
                    <a:lnL>
                      <a:noFill/>
                    </a:lnL>
                    <a:lnR>
                      <a:noFill/>
                    </a:lnR>
                    <a:lnT>
                      <a:noFill/>
                    </a:lnT>
                    <a:lnB>
                      <a:noFill/>
                    </a:lnB>
                    <a:noFill/>
                  </a:tcPr>
                </a:tc>
                <a:tc>
                  <a:txBody>
                    <a:bodyPr/>
                    <a:lstStyle/>
                    <a:p>
                      <a:pPr algn="l" fontAlgn="t">
                        <a:lnSpc>
                          <a:spcPct val="150000"/>
                        </a:lnSpc>
                        <a:spcAft>
                          <a:spcPts val="1000"/>
                        </a:spcAft>
                      </a:pPr>
                      <a:r>
                        <a:rPr lang="en-IN" sz="1600" b="0" i="0" u="none" strike="noStrike" kern="100">
                          <a:effectLst/>
                          <a:latin typeface="Calibri" panose="020F0502020204030204" pitchFamily="34" charset="0"/>
                          <a:ea typeface="Calibri" panose="020F0502020204030204" pitchFamily="34" charset="0"/>
                          <a:cs typeface="Calibri" panose="020F0502020204030204" pitchFamily="34" charset="0"/>
                        </a:rPr>
                        <a:t>↕</a:t>
                      </a:r>
                      <a:endParaRPr lang="en-IN" sz="3200" b="0" i="0" u="none" strike="noStrike">
                        <a:effectLst/>
                        <a:latin typeface="Arial" panose="020B0604020202020204" pitchFamily="34" charset="0"/>
                      </a:endParaRPr>
                    </a:p>
                  </a:txBody>
                  <a:tcPr marL="172594" marR="172594" marT="23971" marB="0">
                    <a:lnL>
                      <a:noFill/>
                    </a:lnL>
                    <a:lnR>
                      <a:noFill/>
                    </a:lnR>
                    <a:lnT>
                      <a:noFill/>
                    </a:lnT>
                    <a:lnB>
                      <a:noFill/>
                    </a:lnB>
                    <a:noFill/>
                  </a:tcPr>
                </a:tc>
                <a:tc>
                  <a:txBody>
                    <a:bodyPr/>
                    <a:lstStyle/>
                    <a:p>
                      <a:pPr algn="l" fontAlgn="t">
                        <a:lnSpc>
                          <a:spcPct val="150000"/>
                        </a:lnSpc>
                        <a:spcAft>
                          <a:spcPts val="1000"/>
                        </a:spcAft>
                      </a:pPr>
                      <a:r>
                        <a:rPr lang="en-IN" sz="1600" b="0" i="0" u="none" strike="noStrike" kern="100">
                          <a:effectLst/>
                          <a:latin typeface="Calibri" panose="020F0502020204030204" pitchFamily="34" charset="0"/>
                          <a:ea typeface="Calibri" panose="020F0502020204030204" pitchFamily="34" charset="0"/>
                          <a:cs typeface="Calibri" panose="020F0502020204030204" pitchFamily="34" charset="0"/>
                        </a:rPr>
                        <a:t>↕</a:t>
                      </a:r>
                      <a:endParaRPr lang="en-IN" sz="3200" b="0" i="0" u="none" strike="noStrike">
                        <a:effectLst/>
                        <a:latin typeface="Arial" panose="020B0604020202020204" pitchFamily="34" charset="0"/>
                      </a:endParaRPr>
                    </a:p>
                  </a:txBody>
                  <a:tcPr marL="172594" marR="172594" marT="23971" marB="0">
                    <a:lnL>
                      <a:noFill/>
                    </a:lnL>
                    <a:lnR>
                      <a:noFill/>
                    </a:lnR>
                    <a:lnT>
                      <a:noFill/>
                    </a:lnT>
                    <a:lnB>
                      <a:noFill/>
                    </a:lnB>
                    <a:noFill/>
                  </a:tcPr>
                </a:tc>
                <a:tc>
                  <a:txBody>
                    <a:bodyPr/>
                    <a:lstStyle/>
                    <a:p>
                      <a:pPr algn="l" fontAlgn="t">
                        <a:lnSpc>
                          <a:spcPct val="150000"/>
                        </a:lnSpc>
                        <a:spcAft>
                          <a:spcPts val="1000"/>
                        </a:spcAft>
                      </a:pPr>
                      <a:r>
                        <a:rPr lang="en-IN" sz="1600" b="0" i="0" u="none" strike="noStrike" kern="100">
                          <a:effectLst/>
                          <a:latin typeface="Calibri" panose="020F0502020204030204" pitchFamily="34" charset="0"/>
                          <a:ea typeface="Calibri" panose="020F0502020204030204" pitchFamily="34" charset="0"/>
                          <a:cs typeface="Calibri" panose="020F0502020204030204" pitchFamily="34" charset="0"/>
                        </a:rPr>
                        <a:t>↕</a:t>
                      </a:r>
                      <a:endParaRPr lang="en-IN" sz="3200" b="0" i="0" u="none" strike="noStrike">
                        <a:effectLst/>
                        <a:latin typeface="Arial" panose="020B0604020202020204" pitchFamily="34" charset="0"/>
                      </a:endParaRPr>
                    </a:p>
                  </a:txBody>
                  <a:tcPr marL="172594" marR="172594" marT="23971" marB="0">
                    <a:lnL>
                      <a:noFill/>
                    </a:lnL>
                    <a:lnR>
                      <a:noFill/>
                    </a:lnR>
                    <a:lnT>
                      <a:noFill/>
                    </a:lnT>
                    <a:lnB>
                      <a:noFill/>
                    </a:lnB>
                    <a:noFill/>
                  </a:tcPr>
                </a:tc>
                <a:tc>
                  <a:txBody>
                    <a:bodyPr/>
                    <a:lstStyle/>
                    <a:p>
                      <a:pPr algn="l" fontAlgn="t">
                        <a:lnSpc>
                          <a:spcPct val="150000"/>
                        </a:lnSpc>
                        <a:spcAft>
                          <a:spcPts val="1000"/>
                        </a:spcAft>
                      </a:pPr>
                      <a:r>
                        <a:rPr lang="en-IN" sz="1600" b="0" i="0" u="none" strike="noStrike" kern="100">
                          <a:effectLst/>
                          <a:latin typeface="Calibri" panose="020F0502020204030204" pitchFamily="34" charset="0"/>
                          <a:ea typeface="Calibri" panose="020F0502020204030204" pitchFamily="34" charset="0"/>
                          <a:cs typeface="Times New Roman" panose="02020603050405020304" pitchFamily="18" charset="0"/>
                        </a:rPr>
                        <a:t> </a:t>
                      </a:r>
                      <a:endParaRPr lang="en-IN" sz="3200" b="0" i="0" u="none" strike="noStrike">
                        <a:effectLst/>
                        <a:latin typeface="Arial" panose="020B0604020202020204" pitchFamily="34" charset="0"/>
                      </a:endParaRPr>
                    </a:p>
                  </a:txBody>
                  <a:tcPr marL="172594" marR="172594" marT="23971" marB="0">
                    <a:lnL>
                      <a:noFill/>
                    </a:lnL>
                    <a:lnR>
                      <a:noFill/>
                    </a:lnR>
                    <a:lnT>
                      <a:noFill/>
                    </a:lnT>
                    <a:lnB>
                      <a:noFill/>
                    </a:lnB>
                    <a:noFill/>
                  </a:tcPr>
                </a:tc>
                <a:extLst>
                  <a:ext uri="{0D108BD9-81ED-4DB2-BD59-A6C34878D82A}">
                    <a16:rowId xmlns:a16="http://schemas.microsoft.com/office/drawing/2014/main" val="1947553527"/>
                  </a:ext>
                </a:extLst>
              </a:tr>
              <a:tr h="443108">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2</a:t>
                      </a:r>
                      <a:endParaRPr lang="en-IN" sz="3200" b="0" i="0" u="none" strike="noStrike" dirty="0">
                        <a:effectLst/>
                        <a:latin typeface="Arial" panose="020B0604020202020204" pitchFamily="34" charset="0"/>
                      </a:endParaRPr>
                    </a:p>
                  </a:txBody>
                  <a:tcPr marL="172594" marR="172594" marT="23971" marB="0">
                    <a:lnL>
                      <a:noFill/>
                    </a:lnL>
                    <a:lnR>
                      <a:noFill/>
                    </a:lnR>
                    <a:lnT>
                      <a:noFill/>
                    </a:lnT>
                    <a:lnB>
                      <a:noFill/>
                    </a:lnB>
                    <a:noFill/>
                  </a:tcPr>
                </a:tc>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4</a:t>
                      </a:r>
                      <a:endParaRPr lang="en-IN" sz="3200" b="0" i="0" u="none" strike="noStrike" dirty="0">
                        <a:effectLst/>
                        <a:latin typeface="Arial" panose="020B0604020202020204" pitchFamily="34" charset="0"/>
                      </a:endParaRPr>
                    </a:p>
                  </a:txBody>
                  <a:tcPr marL="172594" marR="172594" marT="23971" marB="0">
                    <a:lnL>
                      <a:noFill/>
                    </a:lnL>
                    <a:lnR>
                      <a:noFill/>
                    </a:lnR>
                    <a:lnT>
                      <a:noFill/>
                    </a:lnT>
                    <a:lnB>
                      <a:noFill/>
                    </a:lnB>
                    <a:noFill/>
                  </a:tcPr>
                </a:tc>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6</a:t>
                      </a:r>
                      <a:endParaRPr lang="en-IN" sz="3200" b="0" i="0" u="none" strike="noStrike" dirty="0">
                        <a:effectLst/>
                        <a:latin typeface="Arial" panose="020B0604020202020204" pitchFamily="34" charset="0"/>
                      </a:endParaRPr>
                    </a:p>
                  </a:txBody>
                  <a:tcPr marL="172594" marR="172594" marT="23971" marB="0">
                    <a:lnL>
                      <a:noFill/>
                    </a:lnL>
                    <a:lnR>
                      <a:noFill/>
                    </a:lnR>
                    <a:lnT>
                      <a:noFill/>
                    </a:lnT>
                    <a:lnB>
                      <a:noFill/>
                    </a:lnB>
                    <a:noFill/>
                  </a:tcPr>
                </a:tc>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8</a:t>
                      </a:r>
                      <a:endParaRPr lang="en-IN" sz="3200" b="0" i="0" u="none" strike="noStrike" dirty="0">
                        <a:effectLst/>
                        <a:latin typeface="Arial" panose="020B0604020202020204" pitchFamily="34" charset="0"/>
                      </a:endParaRPr>
                    </a:p>
                  </a:txBody>
                  <a:tcPr marL="172594" marR="172594" marT="23971" marB="0">
                    <a:lnL>
                      <a:noFill/>
                    </a:lnL>
                    <a:lnR>
                      <a:noFill/>
                    </a:lnR>
                    <a:lnT>
                      <a:noFill/>
                    </a:lnT>
                    <a:lnB>
                      <a:noFill/>
                    </a:lnB>
                    <a:noFill/>
                  </a:tcPr>
                </a:tc>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10</a:t>
                      </a:r>
                      <a:endParaRPr lang="en-IN" sz="3200" b="0" i="0" u="none" strike="noStrike" dirty="0">
                        <a:effectLst/>
                        <a:latin typeface="Arial" panose="020B0604020202020204" pitchFamily="34" charset="0"/>
                      </a:endParaRPr>
                    </a:p>
                  </a:txBody>
                  <a:tcPr marL="172594" marR="172594" marT="23971" marB="0">
                    <a:lnL>
                      <a:noFill/>
                    </a:lnL>
                    <a:lnR>
                      <a:noFill/>
                    </a:lnR>
                    <a:lnT>
                      <a:noFill/>
                    </a:lnT>
                    <a:lnB>
                      <a:noFill/>
                    </a:lnB>
                    <a:noFill/>
                  </a:tcPr>
                </a:tc>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12</a:t>
                      </a:r>
                      <a:endParaRPr lang="en-IN" sz="3200" b="0" i="0" u="none" strike="noStrike" dirty="0">
                        <a:effectLst/>
                        <a:latin typeface="Arial" panose="020B0604020202020204" pitchFamily="34" charset="0"/>
                      </a:endParaRPr>
                    </a:p>
                  </a:txBody>
                  <a:tcPr marL="172594" marR="172594" marT="23971" marB="0">
                    <a:lnL>
                      <a:noFill/>
                    </a:lnL>
                    <a:lnR>
                      <a:noFill/>
                    </a:lnR>
                    <a:lnT>
                      <a:noFill/>
                    </a:lnT>
                    <a:lnB>
                      <a:noFill/>
                    </a:lnB>
                    <a:noFill/>
                  </a:tcPr>
                </a:tc>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14</a:t>
                      </a:r>
                      <a:endParaRPr lang="en-IN" sz="3200" b="0" i="0" u="none" strike="noStrike" dirty="0">
                        <a:effectLst/>
                        <a:latin typeface="Arial" panose="020B0604020202020204" pitchFamily="34" charset="0"/>
                      </a:endParaRPr>
                    </a:p>
                  </a:txBody>
                  <a:tcPr marL="172594" marR="172594" marT="23971" marB="0">
                    <a:lnL>
                      <a:noFill/>
                    </a:lnL>
                    <a:lnR>
                      <a:noFill/>
                    </a:lnR>
                    <a:lnT>
                      <a:noFill/>
                    </a:lnT>
                    <a:lnB>
                      <a:noFill/>
                    </a:lnB>
                    <a:noFill/>
                  </a:tcPr>
                </a:tc>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16</a:t>
                      </a:r>
                      <a:endParaRPr lang="en-IN" sz="3200" b="0" i="0" u="none" strike="noStrike" dirty="0">
                        <a:effectLst/>
                        <a:latin typeface="Arial" panose="020B0604020202020204" pitchFamily="34" charset="0"/>
                      </a:endParaRPr>
                    </a:p>
                  </a:txBody>
                  <a:tcPr marL="172594" marR="172594" marT="23971" marB="0">
                    <a:lnL>
                      <a:noFill/>
                    </a:lnL>
                    <a:lnR>
                      <a:noFill/>
                    </a:lnR>
                    <a:lnT>
                      <a:noFill/>
                    </a:lnT>
                    <a:lnB>
                      <a:noFill/>
                    </a:lnB>
                    <a:noFill/>
                  </a:tcPr>
                </a:tc>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18</a:t>
                      </a:r>
                      <a:endParaRPr lang="en-IN" sz="3200" b="0" i="0" u="none" strike="noStrike" dirty="0">
                        <a:effectLst/>
                        <a:latin typeface="Arial" panose="020B0604020202020204" pitchFamily="34" charset="0"/>
                      </a:endParaRPr>
                    </a:p>
                  </a:txBody>
                  <a:tcPr marL="172594" marR="172594" marT="23971" marB="0">
                    <a:lnL>
                      <a:noFill/>
                    </a:lnL>
                    <a:lnR>
                      <a:noFill/>
                    </a:lnR>
                    <a:lnT>
                      <a:noFill/>
                    </a:lnT>
                    <a:lnB>
                      <a:noFill/>
                    </a:lnB>
                    <a:noFill/>
                  </a:tcPr>
                </a:tc>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20</a:t>
                      </a:r>
                      <a:endParaRPr lang="en-IN" sz="3200" b="0" i="0" u="none" strike="noStrike" dirty="0">
                        <a:effectLst/>
                        <a:latin typeface="Arial" panose="020B0604020202020204" pitchFamily="34" charset="0"/>
                      </a:endParaRPr>
                    </a:p>
                  </a:txBody>
                  <a:tcPr marL="172594" marR="172594" marT="23971" marB="0">
                    <a:lnL>
                      <a:noFill/>
                    </a:lnL>
                    <a:lnR>
                      <a:noFill/>
                    </a:lnR>
                    <a:lnT>
                      <a:noFill/>
                    </a:lnT>
                    <a:lnB>
                      <a:noFill/>
                    </a:lnB>
                    <a:noFill/>
                  </a:tcPr>
                </a:tc>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etc.</a:t>
                      </a:r>
                      <a:endParaRPr lang="en-IN" sz="3200" b="0" i="0" u="none" strike="noStrike" dirty="0">
                        <a:effectLst/>
                        <a:latin typeface="Arial" panose="020B0604020202020204" pitchFamily="34" charset="0"/>
                      </a:endParaRPr>
                    </a:p>
                  </a:txBody>
                  <a:tcPr marL="172594" marR="172594" marT="23971" marB="0">
                    <a:lnL>
                      <a:noFill/>
                    </a:lnL>
                    <a:lnR>
                      <a:noFill/>
                    </a:lnR>
                    <a:lnT>
                      <a:noFill/>
                    </a:lnT>
                    <a:lnB>
                      <a:noFill/>
                    </a:lnB>
                    <a:noFill/>
                  </a:tcPr>
                </a:tc>
                <a:extLst>
                  <a:ext uri="{0D108BD9-81ED-4DB2-BD59-A6C34878D82A}">
                    <a16:rowId xmlns:a16="http://schemas.microsoft.com/office/drawing/2014/main" val="2248095697"/>
                  </a:ext>
                </a:extLst>
              </a:tr>
            </a:tbl>
          </a:graphicData>
        </a:graphic>
      </p:graphicFrame>
      <p:sp>
        <p:nvSpPr>
          <p:cNvPr id="18" name="TextBox 17">
            <a:extLst>
              <a:ext uri="{FF2B5EF4-FFF2-40B4-BE49-F238E27FC236}">
                <a16:creationId xmlns:a16="http://schemas.microsoft.com/office/drawing/2014/main" id="{B5C974D8-25E7-A738-FC59-4644B1328717}"/>
              </a:ext>
            </a:extLst>
          </p:cNvPr>
          <p:cNvSpPr txBox="1"/>
          <p:nvPr/>
        </p:nvSpPr>
        <p:spPr>
          <a:xfrm>
            <a:off x="1175657" y="4940309"/>
            <a:ext cx="10602686" cy="838948"/>
          </a:xfrm>
          <a:prstGeom prst="rect">
            <a:avLst/>
          </a:prstGeom>
          <a:noFill/>
        </p:spPr>
        <p:txBody>
          <a:bodyPr wrap="square">
            <a:spAutoFit/>
          </a:bodyPr>
          <a:lstStyle/>
          <a:p>
            <a:pPr>
              <a:lnSpc>
                <a:spcPct val="115000"/>
              </a:lnSpc>
              <a:spcAft>
                <a:spcPts val="1000"/>
              </a:spcAft>
            </a:pPr>
            <a:r>
              <a:rPr lang="en-IN" sz="1800" kern="100" dirty="0">
                <a:effectLst/>
                <a:latin typeface="Calibri" panose="020F0502020204030204" pitchFamily="34" charset="0"/>
                <a:ea typeface="Calibri" panose="020F0502020204030204" pitchFamily="34" charset="0"/>
                <a:cs typeface="Times New Roman" panose="02020603050405020304" pitchFamily="18" charset="0"/>
              </a:rPr>
              <a:t>The infinity of even numbers is exactly as large as the infinity of all numbers.</a:t>
            </a:r>
          </a:p>
          <a:p>
            <a:pPr>
              <a:lnSpc>
                <a:spcPct val="115000"/>
              </a:lnSpc>
              <a:spcAft>
                <a:spcPts val="1000"/>
              </a:spcAft>
            </a:pPr>
            <a:r>
              <a:rPr lang="en-IN" sz="1800" kern="100" dirty="0">
                <a:effectLst/>
                <a:latin typeface="Calibri" panose="020F0502020204030204" pitchFamily="34" charset="0"/>
                <a:ea typeface="Calibri" panose="020F0502020204030204" pitchFamily="34" charset="0"/>
                <a:cs typeface="Times New Roman" panose="02020603050405020304" pitchFamily="18" charset="0"/>
              </a:rPr>
              <a:t>“ </a:t>
            </a:r>
            <a:r>
              <a:rPr lang="en-IN" sz="1800" i="1" kern="100" dirty="0">
                <a:effectLst/>
                <a:latin typeface="Calibri" panose="020F0502020204030204" pitchFamily="34" charset="0"/>
                <a:ea typeface="Calibri" panose="020F0502020204030204" pitchFamily="34" charset="0"/>
                <a:cs typeface="Times New Roman" panose="02020603050405020304" pitchFamily="18" charset="0"/>
              </a:rPr>
              <a:t>a part may be equal to the whole! </a:t>
            </a:r>
            <a:r>
              <a:rPr lang="en-IN" sz="1800" kern="100" dirty="0">
                <a:effectLst/>
                <a:latin typeface="Calibri" panose="020F0502020204030204" pitchFamily="34" charset="0"/>
                <a:ea typeface="Calibri" panose="020F0502020204030204" pitchFamily="34" charset="0"/>
                <a:cs typeface="Times New Roman" panose="02020603050405020304" pitchFamily="18" charset="0"/>
              </a:rPr>
              <a:t>”</a:t>
            </a:r>
          </a:p>
        </p:txBody>
      </p:sp>
    </p:spTree>
    <p:extLst>
      <p:ext uri="{BB962C8B-B14F-4D97-AF65-F5344CB8AC3E}">
        <p14:creationId xmlns:p14="http://schemas.microsoft.com/office/powerpoint/2010/main" val="34187984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301F447-EEF7-48F5-AF73-7566EE7F64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A5A2C2CF-ED9B-F505-2F9C-21ABC7F39A33}"/>
                  </a:ext>
                </a:extLst>
              </p:cNvPr>
              <p:cNvSpPr>
                <a:spLocks noGrp="1"/>
              </p:cNvSpPr>
              <p:nvPr>
                <p:ph type="title"/>
              </p:nvPr>
            </p:nvSpPr>
            <p:spPr>
              <a:xfrm>
                <a:off x="841248" y="334644"/>
                <a:ext cx="10509504" cy="1076914"/>
              </a:xfrm>
            </p:spPr>
            <p:txBody>
              <a:bodyPr anchor="ctr">
                <a:noAutofit/>
              </a:bodyPr>
              <a:lstStyle/>
              <a:p>
                <a:r>
                  <a:rPr lang="en-IN" sz="2400" dirty="0"/>
                  <a:t>The number of all ordinary arithmetical fractions like </a:t>
                </a:r>
                <a14:m>
                  <m:oMath xmlns:m="http://schemas.openxmlformats.org/officeDocument/2006/math">
                    <m:f>
                      <m:fPr>
                        <m:ctrlPr>
                          <a:rPr lang="ar-AE" sz="2400" b="0" i="1" u="none" strike="noStrike" kern="100" smtClean="0">
                            <a:effectLst/>
                            <a:latin typeface="Cambria Math" panose="02040503050406030204" pitchFamily="18" charset="0"/>
                            <a:ea typeface="Calibri" panose="020F0502020204030204" pitchFamily="34" charset="0"/>
                            <a:cs typeface="Times New Roman" panose="02020603050405020304" pitchFamily="18" charset="0"/>
                          </a:rPr>
                        </m:ctrlPr>
                      </m:fPr>
                      <m:num>
                        <m:r>
                          <a:rPr lang="en-IN" sz="2400" b="0" i="1" u="none" strike="noStrike" kern="100" smtClean="0">
                            <a:effectLst/>
                            <a:latin typeface="Cambria Math" panose="02040503050406030204" pitchFamily="18" charset="0"/>
                            <a:ea typeface="Calibri" panose="020F0502020204030204" pitchFamily="34" charset="0"/>
                            <a:cs typeface="Times New Roman" panose="02020603050405020304" pitchFamily="18" charset="0"/>
                          </a:rPr>
                          <m:t>3</m:t>
                        </m:r>
                      </m:num>
                      <m:den>
                        <m:r>
                          <a:rPr lang="en-IN" sz="2400" b="0" i="1" u="none" strike="noStrike" kern="100" smtClean="0">
                            <a:effectLst/>
                            <a:latin typeface="Cambria Math" panose="02040503050406030204" pitchFamily="18" charset="0"/>
                            <a:ea typeface="Calibri" panose="020F0502020204030204" pitchFamily="34" charset="0"/>
                            <a:cs typeface="Times New Roman" panose="02020603050405020304" pitchFamily="18" charset="0"/>
                          </a:rPr>
                          <m:t>7</m:t>
                        </m:r>
                      </m:den>
                    </m:f>
                  </m:oMath>
                </a14:m>
                <a:r>
                  <a:rPr lang="en-IN" sz="4000" b="0" i="0" u="none" strike="noStrike" dirty="0">
                    <a:effectLst/>
                    <a:latin typeface="Arial" panose="020B0604020202020204" pitchFamily="34" charset="0"/>
                  </a:rPr>
                  <a:t> </a:t>
                </a:r>
                <a:r>
                  <a:rPr lang="en-IN" sz="2400" dirty="0"/>
                  <a:t>or  </a:t>
                </a:r>
                <a14:m>
                  <m:oMath xmlns:m="http://schemas.openxmlformats.org/officeDocument/2006/math">
                    <m:f>
                      <m:fPr>
                        <m:ctrlPr>
                          <a:rPr lang="ar-AE" sz="2400" i="1" kern="100">
                            <a:latin typeface="Cambria Math" panose="02040503050406030204" pitchFamily="18" charset="0"/>
                            <a:ea typeface="Calibri" panose="020F0502020204030204" pitchFamily="34" charset="0"/>
                          </a:rPr>
                        </m:ctrlPr>
                      </m:fPr>
                      <m:num>
                        <m:r>
                          <a:rPr lang="en-IN" sz="2400" b="0" i="1" kern="100" smtClean="0">
                            <a:latin typeface="Cambria Math" panose="02040503050406030204" pitchFamily="18" charset="0"/>
                            <a:ea typeface="Calibri" panose="020F0502020204030204" pitchFamily="34" charset="0"/>
                          </a:rPr>
                          <m:t>735</m:t>
                        </m:r>
                      </m:num>
                      <m:den>
                        <m:r>
                          <a:rPr lang="en-IN" sz="2400" b="0" i="1" kern="100" smtClean="0">
                            <a:latin typeface="Cambria Math" panose="02040503050406030204" pitchFamily="18" charset="0"/>
                            <a:ea typeface="Calibri" panose="020F0502020204030204" pitchFamily="34" charset="0"/>
                          </a:rPr>
                          <m:t>8</m:t>
                        </m:r>
                      </m:den>
                    </m:f>
                    <m:r>
                      <a:rPr lang="en-IN" sz="2400" b="0" i="0" kern="100" smtClean="0">
                        <a:latin typeface="Cambria Math" panose="02040503050406030204" pitchFamily="18" charset="0"/>
                        <a:ea typeface="Calibri" panose="020F0502020204030204" pitchFamily="34" charset="0"/>
                      </a:rPr>
                      <m:t> </m:t>
                    </m:r>
                  </m:oMath>
                </a14:m>
                <a:r>
                  <a:rPr lang="en-IN" sz="2400" dirty="0"/>
                  <a:t> is the same as the number of like is the same as the number of all integers.</a:t>
                </a:r>
              </a:p>
            </p:txBody>
          </p:sp>
        </mc:Choice>
        <mc:Fallback xmlns="">
          <p:sp>
            <p:nvSpPr>
              <p:cNvPr id="2" name="Title 1">
                <a:extLst>
                  <a:ext uri="{FF2B5EF4-FFF2-40B4-BE49-F238E27FC236}">
                    <a16:creationId xmlns:a16="http://schemas.microsoft.com/office/drawing/2014/main" id="{A5A2C2CF-ED9B-F505-2F9C-21ABC7F39A33}"/>
                  </a:ext>
                </a:extLst>
              </p:cNvPr>
              <p:cNvSpPr>
                <a:spLocks noGrp="1" noRot="1" noChangeAspect="1" noMove="1" noResize="1" noEditPoints="1" noAdjustHandles="1" noChangeArrowheads="1" noChangeShapeType="1" noTextEdit="1"/>
              </p:cNvSpPr>
              <p:nvPr>
                <p:ph type="title"/>
              </p:nvPr>
            </p:nvSpPr>
            <p:spPr>
              <a:xfrm>
                <a:off x="841248" y="334644"/>
                <a:ext cx="10509504" cy="1076914"/>
              </a:xfrm>
              <a:blipFill>
                <a:blip r:embed="rId2"/>
                <a:stretch>
                  <a:fillRect l="-870" b="-8475"/>
                </a:stretch>
              </a:blipFill>
            </p:spPr>
            <p:txBody>
              <a:bodyPr/>
              <a:lstStyle/>
              <a:p>
                <a:r>
                  <a:rPr lang="en-IN">
                    <a:noFill/>
                  </a:rPr>
                  <a:t> </a:t>
                </a:r>
              </a:p>
            </p:txBody>
          </p:sp>
        </mc:Fallback>
      </mc:AlternateContent>
      <p:sp>
        <p:nvSpPr>
          <p:cNvPr id="11" name="Rectangle 10">
            <a:extLst>
              <a:ext uri="{FF2B5EF4-FFF2-40B4-BE49-F238E27FC236}">
                <a16:creationId xmlns:a16="http://schemas.microsoft.com/office/drawing/2014/main" id="{F7117410-A2A4-4085-9ADC-46744551DB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2772" y="0"/>
            <a:ext cx="10506456" cy="19138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3" name="Rectangle 12">
            <a:extLst>
              <a:ext uri="{FF2B5EF4-FFF2-40B4-BE49-F238E27FC236}">
                <a16:creationId xmlns:a16="http://schemas.microsoft.com/office/drawing/2014/main" id="{99F74EB5-E547-4FB4-95F5-BCC788F3C4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1512994"/>
            <a:ext cx="1050645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mc:AlternateContent xmlns:mc="http://schemas.openxmlformats.org/markup-compatibility/2006" xmlns:a14="http://schemas.microsoft.com/office/drawing/2010/main">
        <mc:Choice Requires="a14">
          <p:graphicFrame>
            <p:nvGraphicFramePr>
              <p:cNvPr id="4" name="Content Placeholder 3">
                <a:extLst>
                  <a:ext uri="{FF2B5EF4-FFF2-40B4-BE49-F238E27FC236}">
                    <a16:creationId xmlns:a16="http://schemas.microsoft.com/office/drawing/2014/main" id="{5CB51141-3F0A-C71F-D399-B112F05F8C74}"/>
                  </a:ext>
                </a:extLst>
              </p:cNvPr>
              <p:cNvGraphicFramePr>
                <a:graphicFrameLocks noGrp="1"/>
              </p:cNvGraphicFramePr>
              <p:nvPr>
                <p:ph idx="1"/>
                <p:extLst>
                  <p:ext uri="{D42A27DB-BD31-4B8C-83A1-F6EECF244321}">
                    <p14:modId xmlns:p14="http://schemas.microsoft.com/office/powerpoint/2010/main" val="3056767780"/>
                  </p:ext>
                </p:extLst>
              </p:nvPr>
            </p:nvGraphicFramePr>
            <p:xfrm>
              <a:off x="841248" y="1942145"/>
              <a:ext cx="3274228" cy="3901093"/>
            </p:xfrm>
            <a:graphic>
              <a:graphicData uri="http://schemas.openxmlformats.org/drawingml/2006/table">
                <a:tbl>
                  <a:tblPr firstRow="1" firstCol="1" bandRow="1"/>
                  <a:tblGrid>
                    <a:gridCol w="491677">
                      <a:extLst>
                        <a:ext uri="{9D8B030D-6E8A-4147-A177-3AD203B41FA5}">
                          <a16:colId xmlns:a16="http://schemas.microsoft.com/office/drawing/2014/main" val="4254381059"/>
                        </a:ext>
                      </a:extLst>
                    </a:gridCol>
                    <a:gridCol w="2782551">
                      <a:extLst>
                        <a:ext uri="{9D8B030D-6E8A-4147-A177-3AD203B41FA5}">
                          <a16:colId xmlns:a16="http://schemas.microsoft.com/office/drawing/2014/main" val="2311643402"/>
                        </a:ext>
                      </a:extLst>
                    </a:gridCol>
                  </a:tblGrid>
                  <a:tr h="757512">
                    <a:tc>
                      <a:txBody>
                        <a:bodyPr/>
                        <a:lstStyle/>
                        <a:p>
                          <a:pPr algn="l" fontAlgn="t">
                            <a:lnSpc>
                              <a:spcPct val="115000"/>
                            </a:lnSpc>
                            <a:spcAft>
                              <a:spcPts val="1000"/>
                            </a:spcAft>
                          </a:pPr>
                          <a:r>
                            <a:rPr lang="en-IN" sz="1700" b="0" i="1" u="none" strike="noStrike" kern="100">
                              <a:effectLst/>
                              <a:latin typeface="Calibri" panose="020F0502020204030204" pitchFamily="34" charset="0"/>
                              <a:ea typeface="Calibri" panose="020F0502020204030204" pitchFamily="34" charset="0"/>
                              <a:cs typeface="Times New Roman" panose="02020603050405020304" pitchFamily="18" charset="0"/>
                            </a:rPr>
                            <a:t>N</a:t>
                          </a:r>
                          <a:endParaRPr lang="en-IN" sz="2800" b="0" i="0" u="none" strike="noStrike">
                            <a:effectLst/>
                            <a:latin typeface="Arial" panose="020B0604020202020204" pitchFamily="34" charset="0"/>
                          </a:endParaRPr>
                        </a:p>
                      </a:txBody>
                      <a:tcPr marL="105936" marR="105936" marT="1471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t">
                            <a:lnSpc>
                              <a:spcPct val="100000"/>
                            </a:lnSpc>
                            <a:spcAft>
                              <a:spcPts val="1000"/>
                            </a:spcAft>
                          </a:pPr>
                          <a:r>
                            <a:rPr lang="en-IN" sz="17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Sum of the numerator and </a:t>
                          </a:r>
                          <a:endParaRPr lang="en-IN" sz="2800" b="0" i="0" u="none" strike="noStrike" dirty="0">
                            <a:effectLst/>
                            <a:latin typeface="Arial" panose="020B0604020202020204" pitchFamily="34" charset="0"/>
                          </a:endParaRPr>
                        </a:p>
                        <a:p>
                          <a:pPr algn="l" fontAlgn="t">
                            <a:lnSpc>
                              <a:spcPct val="100000"/>
                            </a:lnSpc>
                            <a:spcAft>
                              <a:spcPts val="1000"/>
                            </a:spcAft>
                          </a:pPr>
                          <a:r>
                            <a:rPr lang="en-IN" sz="17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Denominator is equal to </a:t>
                          </a:r>
                          <a:r>
                            <a:rPr lang="en-IN" sz="1700" b="0" i="1" u="none" strike="noStrike" kern="100" dirty="0">
                              <a:effectLst/>
                              <a:latin typeface="Calibri" panose="020F0502020204030204" pitchFamily="34" charset="0"/>
                              <a:ea typeface="Calibri" panose="020F0502020204030204" pitchFamily="34" charset="0"/>
                              <a:cs typeface="Times New Roman" panose="02020603050405020304" pitchFamily="18" charset="0"/>
                            </a:rPr>
                            <a:t>N</a:t>
                          </a:r>
                          <a:endParaRPr lang="en-IN" sz="2800" b="0" i="0" u="none" strike="noStrike" dirty="0">
                            <a:effectLst/>
                            <a:latin typeface="Arial" panose="020B0604020202020204" pitchFamily="34" charset="0"/>
                          </a:endParaRPr>
                        </a:p>
                      </a:txBody>
                      <a:tcPr marL="105936" marR="105936" marT="1471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60922512"/>
                      </a:ext>
                    </a:extLst>
                  </a:tr>
                  <a:tr h="410846">
                    <a:tc>
                      <a:txBody>
                        <a:bodyPr/>
                        <a:lstStyle/>
                        <a:p>
                          <a:pPr algn="l" fontAlgn="t">
                            <a:lnSpc>
                              <a:spcPct val="115000"/>
                            </a:lnSpc>
                            <a:spcAft>
                              <a:spcPts val="1000"/>
                            </a:spcAft>
                          </a:pPr>
                          <a:r>
                            <a:rPr lang="en-IN" sz="1700" b="0" i="0" u="none" strike="noStrike" kern="100">
                              <a:effectLst/>
                              <a:latin typeface="Calibri" panose="020F0502020204030204" pitchFamily="34" charset="0"/>
                              <a:ea typeface="Calibri" panose="020F0502020204030204" pitchFamily="34" charset="0"/>
                              <a:cs typeface="Times New Roman" panose="02020603050405020304" pitchFamily="18" charset="0"/>
                            </a:rPr>
                            <a:t>2</a:t>
                          </a:r>
                          <a:endParaRPr lang="en-IN" sz="2800" b="0" i="0" u="none" strike="noStrike">
                            <a:effectLst/>
                            <a:latin typeface="Arial" panose="020B0604020202020204" pitchFamily="34" charset="0"/>
                          </a:endParaRPr>
                        </a:p>
                      </a:txBody>
                      <a:tcPr marL="105936" marR="105936" marT="1471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t">
                            <a:lnSpc>
                              <a:spcPct val="115000"/>
                            </a:lnSpc>
                            <a:spcAft>
                              <a:spcPts val="1000"/>
                            </a:spcAft>
                          </a:pPr>
                          <a14:m>
                            <m:oMathPara xmlns:m="http://schemas.openxmlformats.org/officeDocument/2006/math">
                              <m:oMathParaPr>
                                <m:jc m:val="centerGroup"/>
                              </m:oMathParaPr>
                              <m:oMath xmlns:m="http://schemas.openxmlformats.org/officeDocument/2006/math">
                                <m:f>
                                  <m:fPr>
                                    <m:ctrlPr>
                                      <a:rPr lang="ar-AE" sz="1700" b="0" i="1" u="none" strike="noStrike" kern="100" smtClean="0">
                                        <a:effectLst/>
                                        <a:latin typeface="Cambria Math" panose="02040503050406030204" pitchFamily="18" charset="0"/>
                                        <a:ea typeface="Calibri" panose="020F0502020204030204" pitchFamily="34" charset="0"/>
                                        <a:cs typeface="Times New Roman" panose="02020603050405020304" pitchFamily="18" charset="0"/>
                                      </a:rPr>
                                    </m:ctrlPr>
                                  </m:fPr>
                                  <m:num>
                                    <m:r>
                                      <a:rPr lang="ar-AE" sz="1700" b="0" i="1" u="none" strike="noStrike" kern="100">
                                        <a:effectLst/>
                                        <a:latin typeface="Cambria Math" panose="02040503050406030204" pitchFamily="18" charset="0"/>
                                        <a:ea typeface="Calibri" panose="020F0502020204030204" pitchFamily="34" charset="0"/>
                                        <a:cs typeface="Times New Roman" panose="02020603050405020304" pitchFamily="18" charset="0"/>
                                      </a:rPr>
                                      <m:t>1</m:t>
                                    </m:r>
                                  </m:num>
                                  <m:den>
                                    <m:r>
                                      <a:rPr lang="ar-AE" sz="1700" b="0" i="1" u="none" strike="noStrike" kern="100">
                                        <a:effectLst/>
                                        <a:latin typeface="Cambria Math" panose="02040503050406030204" pitchFamily="18" charset="0"/>
                                        <a:ea typeface="Calibri" panose="020F0502020204030204" pitchFamily="34" charset="0"/>
                                        <a:cs typeface="Times New Roman" panose="02020603050405020304" pitchFamily="18" charset="0"/>
                                      </a:rPr>
                                      <m:t>1</m:t>
                                    </m:r>
                                  </m:den>
                                </m:f>
                              </m:oMath>
                            </m:oMathPara>
                          </a14:m>
                          <a:endParaRPr lang="ar-AE" sz="2800" b="0" i="0" u="none" strike="noStrike">
                            <a:effectLst/>
                            <a:latin typeface="Arial" panose="020B0604020202020204" pitchFamily="34" charset="0"/>
                          </a:endParaRPr>
                        </a:p>
                      </a:txBody>
                      <a:tcPr marL="105936" marR="105936" marT="1471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77387513"/>
                      </a:ext>
                    </a:extLst>
                  </a:tr>
                  <a:tr h="476160">
                    <a:tc>
                      <a:txBody>
                        <a:bodyPr/>
                        <a:lstStyle/>
                        <a:p>
                          <a:pPr algn="l" fontAlgn="t">
                            <a:lnSpc>
                              <a:spcPct val="115000"/>
                            </a:lnSpc>
                            <a:spcAft>
                              <a:spcPts val="1000"/>
                            </a:spcAft>
                          </a:pPr>
                          <a:r>
                            <a:rPr lang="en-IN" sz="1700" b="0" i="0" u="none" strike="noStrike" kern="100">
                              <a:effectLst/>
                              <a:latin typeface="Calibri" panose="020F0502020204030204" pitchFamily="34" charset="0"/>
                              <a:ea typeface="Calibri" panose="020F0502020204030204" pitchFamily="34" charset="0"/>
                              <a:cs typeface="Times New Roman" panose="02020603050405020304" pitchFamily="18" charset="0"/>
                            </a:rPr>
                            <a:t>3</a:t>
                          </a:r>
                          <a:endParaRPr lang="en-IN" sz="2800" b="0" i="0" u="none" strike="noStrike">
                            <a:effectLst/>
                            <a:latin typeface="Arial" panose="020B0604020202020204" pitchFamily="34" charset="0"/>
                          </a:endParaRPr>
                        </a:p>
                      </a:txBody>
                      <a:tcPr marL="105936" marR="105936" marT="1471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t">
                            <a:lnSpc>
                              <a:spcPct val="115000"/>
                            </a:lnSpc>
                            <a:spcAft>
                              <a:spcPts val="1000"/>
                            </a:spcAft>
                          </a:pPr>
                          <a14:m>
                            <m:oMathPara xmlns:m="http://schemas.openxmlformats.org/officeDocument/2006/math">
                              <m:oMathParaPr>
                                <m:jc m:val="centerGroup"/>
                              </m:oMathParaPr>
                              <m:oMath xmlns:m="http://schemas.openxmlformats.org/officeDocument/2006/math">
                                <m:f>
                                  <m:fPr>
                                    <m:ctrlPr>
                                      <a:rPr lang="ar-AE" sz="1700" b="0" i="1" u="none" strike="noStrike" kern="100" smtClean="0">
                                        <a:effectLst/>
                                        <a:latin typeface="Cambria Math" panose="02040503050406030204" pitchFamily="18" charset="0"/>
                                        <a:ea typeface="Calibri" panose="020F0502020204030204" pitchFamily="34" charset="0"/>
                                        <a:cs typeface="Times New Roman" panose="02020603050405020304" pitchFamily="18" charset="0"/>
                                      </a:rPr>
                                    </m:ctrlPr>
                                  </m:fPr>
                                  <m:num>
                                    <m:r>
                                      <a:rPr lang="ar-AE" sz="1700" b="0" i="1" u="none" strike="noStrike" kern="100">
                                        <a:effectLst/>
                                        <a:latin typeface="Cambria Math" panose="02040503050406030204" pitchFamily="18" charset="0"/>
                                        <a:ea typeface="Calibri" panose="020F0502020204030204" pitchFamily="34" charset="0"/>
                                        <a:cs typeface="Times New Roman" panose="02020603050405020304" pitchFamily="18" charset="0"/>
                                      </a:rPr>
                                      <m:t>2</m:t>
                                    </m:r>
                                  </m:num>
                                  <m:den>
                                    <m:r>
                                      <a:rPr lang="ar-AE" sz="1700" b="0" i="1" u="none" strike="noStrike" kern="100">
                                        <a:effectLst/>
                                        <a:latin typeface="Cambria Math" panose="02040503050406030204" pitchFamily="18" charset="0"/>
                                        <a:ea typeface="Calibri" panose="020F0502020204030204" pitchFamily="34" charset="0"/>
                                        <a:cs typeface="Times New Roman" panose="02020603050405020304" pitchFamily="18" charset="0"/>
                                      </a:rPr>
                                      <m:t>1</m:t>
                                    </m:r>
                                  </m:den>
                                </m:f>
                                <m:r>
                                  <a:rPr lang="ar-AE" sz="1700" b="0" i="1" u="none" strike="noStrike" kern="100">
                                    <a:effectLst/>
                                    <a:latin typeface="Cambria Math" panose="02040503050406030204" pitchFamily="18" charset="0"/>
                                    <a:ea typeface="Calibri" panose="020F0502020204030204" pitchFamily="34" charset="0"/>
                                    <a:cs typeface="Times New Roman" panose="02020603050405020304" pitchFamily="18" charset="0"/>
                                  </a:rPr>
                                  <m:t>, </m:t>
                                </m:r>
                                <m:f>
                                  <m:fPr>
                                    <m:ctrlPr>
                                      <a:rPr lang="ar-AE" sz="1700" b="0" i="1" u="none" strike="noStrike"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ar-AE" sz="1700" b="0" i="1" u="none" strike="noStrike" kern="100">
                                        <a:effectLst/>
                                        <a:latin typeface="Cambria Math" panose="02040503050406030204" pitchFamily="18" charset="0"/>
                                        <a:ea typeface="Calibri" panose="020F0502020204030204" pitchFamily="34" charset="0"/>
                                        <a:cs typeface="Times New Roman" panose="02020603050405020304" pitchFamily="18" charset="0"/>
                                      </a:rPr>
                                      <m:t>1</m:t>
                                    </m:r>
                                  </m:num>
                                  <m:den>
                                    <m:r>
                                      <a:rPr lang="ar-AE" sz="1700" b="0" i="1" u="none" strike="noStrike" kern="100">
                                        <a:effectLst/>
                                        <a:latin typeface="Cambria Math" panose="02040503050406030204" pitchFamily="18" charset="0"/>
                                        <a:ea typeface="Calibri" panose="020F0502020204030204" pitchFamily="34" charset="0"/>
                                        <a:cs typeface="Times New Roman" panose="02020603050405020304" pitchFamily="18" charset="0"/>
                                      </a:rPr>
                                      <m:t>2</m:t>
                                    </m:r>
                                  </m:den>
                                </m:f>
                              </m:oMath>
                            </m:oMathPara>
                          </a14:m>
                          <a:endParaRPr lang="ar-AE" sz="2800" b="0" i="0" u="none" strike="noStrike">
                            <a:effectLst/>
                            <a:latin typeface="Arial" panose="020B0604020202020204" pitchFamily="34" charset="0"/>
                          </a:endParaRPr>
                        </a:p>
                      </a:txBody>
                      <a:tcPr marL="105936" marR="105936" marT="1471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22380650"/>
                      </a:ext>
                    </a:extLst>
                  </a:tr>
                  <a:tr h="506006">
                    <a:tc>
                      <a:txBody>
                        <a:bodyPr/>
                        <a:lstStyle/>
                        <a:p>
                          <a:pPr algn="l" fontAlgn="t">
                            <a:lnSpc>
                              <a:spcPct val="115000"/>
                            </a:lnSpc>
                            <a:spcAft>
                              <a:spcPts val="1000"/>
                            </a:spcAft>
                          </a:pPr>
                          <a:r>
                            <a:rPr lang="en-IN" sz="1700" b="0" i="0" u="none" strike="noStrike" kern="100">
                              <a:effectLst/>
                              <a:latin typeface="Calibri" panose="020F0502020204030204" pitchFamily="34" charset="0"/>
                              <a:ea typeface="Calibri" panose="020F0502020204030204" pitchFamily="34" charset="0"/>
                              <a:cs typeface="Times New Roman" panose="02020603050405020304" pitchFamily="18" charset="0"/>
                            </a:rPr>
                            <a:t>4</a:t>
                          </a:r>
                          <a:endParaRPr lang="en-IN" sz="2800" b="0" i="0" u="none" strike="noStrike">
                            <a:effectLst/>
                            <a:latin typeface="Arial" panose="020B0604020202020204" pitchFamily="34" charset="0"/>
                          </a:endParaRPr>
                        </a:p>
                      </a:txBody>
                      <a:tcPr marL="105936" marR="105936" marT="1471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t">
                            <a:lnSpc>
                              <a:spcPct val="115000"/>
                            </a:lnSpc>
                            <a:spcAft>
                              <a:spcPts val="1000"/>
                            </a:spcAft>
                          </a:pPr>
                          <a14:m>
                            <m:oMathPara xmlns:m="http://schemas.openxmlformats.org/officeDocument/2006/math">
                              <m:oMathParaPr>
                                <m:jc m:val="centerGroup"/>
                              </m:oMathParaPr>
                              <m:oMath xmlns:m="http://schemas.openxmlformats.org/officeDocument/2006/math">
                                <m:f>
                                  <m:fPr>
                                    <m:ctrlPr>
                                      <a:rPr lang="ar-AE" sz="1700" b="0" i="1" u="none" strike="noStrike" kern="100" smtClean="0">
                                        <a:effectLst/>
                                        <a:latin typeface="Cambria Math" panose="02040503050406030204" pitchFamily="18" charset="0"/>
                                        <a:ea typeface="Calibri" panose="020F0502020204030204" pitchFamily="34" charset="0"/>
                                        <a:cs typeface="Times New Roman" panose="02020603050405020304" pitchFamily="18" charset="0"/>
                                      </a:rPr>
                                    </m:ctrlPr>
                                  </m:fPr>
                                  <m:num>
                                    <m:r>
                                      <a:rPr lang="ar-AE" sz="1700" b="0" i="1" u="none" strike="noStrike" kern="100">
                                        <a:effectLst/>
                                        <a:latin typeface="Cambria Math" panose="02040503050406030204" pitchFamily="18" charset="0"/>
                                        <a:ea typeface="Calibri" panose="020F0502020204030204" pitchFamily="34" charset="0"/>
                                        <a:cs typeface="Times New Roman" panose="02020603050405020304" pitchFamily="18" charset="0"/>
                                      </a:rPr>
                                      <m:t>3</m:t>
                                    </m:r>
                                  </m:num>
                                  <m:den>
                                    <m:r>
                                      <a:rPr lang="ar-AE" sz="1700" b="0" i="1" u="none" strike="noStrike" kern="100">
                                        <a:effectLst/>
                                        <a:latin typeface="Cambria Math" panose="02040503050406030204" pitchFamily="18" charset="0"/>
                                        <a:ea typeface="Calibri" panose="020F0502020204030204" pitchFamily="34" charset="0"/>
                                        <a:cs typeface="Times New Roman" panose="02020603050405020304" pitchFamily="18" charset="0"/>
                                      </a:rPr>
                                      <m:t>1</m:t>
                                    </m:r>
                                  </m:den>
                                </m:f>
                                <m:r>
                                  <a:rPr lang="ar-AE" sz="1700" b="0" i="1" u="none" strike="noStrike" kern="100">
                                    <a:effectLst/>
                                    <a:latin typeface="Cambria Math" panose="02040503050406030204" pitchFamily="18" charset="0"/>
                                    <a:ea typeface="Calibri" panose="020F0502020204030204" pitchFamily="34" charset="0"/>
                                    <a:cs typeface="Times New Roman" panose="02020603050405020304" pitchFamily="18" charset="0"/>
                                  </a:rPr>
                                  <m:t> , </m:t>
                                </m:r>
                                <m:f>
                                  <m:fPr>
                                    <m:ctrlPr>
                                      <a:rPr lang="ar-AE" sz="1700" b="0" i="1" u="none" strike="noStrike"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ar-AE" sz="1700" b="0" i="1" u="none" strike="noStrike" kern="100">
                                        <a:effectLst/>
                                        <a:latin typeface="Cambria Math" panose="02040503050406030204" pitchFamily="18" charset="0"/>
                                        <a:ea typeface="Calibri" panose="020F0502020204030204" pitchFamily="34" charset="0"/>
                                        <a:cs typeface="Times New Roman" panose="02020603050405020304" pitchFamily="18" charset="0"/>
                                      </a:rPr>
                                      <m:t>2</m:t>
                                    </m:r>
                                  </m:num>
                                  <m:den>
                                    <m:r>
                                      <a:rPr lang="ar-AE" sz="1700" b="0" i="1" u="none" strike="noStrike" kern="100">
                                        <a:effectLst/>
                                        <a:latin typeface="Cambria Math" panose="02040503050406030204" pitchFamily="18" charset="0"/>
                                        <a:ea typeface="Calibri" panose="020F0502020204030204" pitchFamily="34" charset="0"/>
                                        <a:cs typeface="Times New Roman" panose="02020603050405020304" pitchFamily="18" charset="0"/>
                                      </a:rPr>
                                      <m:t>2</m:t>
                                    </m:r>
                                  </m:den>
                                </m:f>
                                <m:r>
                                  <a:rPr lang="ar-AE" sz="1700" b="0" i="1" u="none" strike="noStrike" kern="100">
                                    <a:effectLst/>
                                    <a:latin typeface="Cambria Math" panose="02040503050406030204" pitchFamily="18" charset="0"/>
                                    <a:ea typeface="Calibri" panose="020F0502020204030204" pitchFamily="34" charset="0"/>
                                    <a:cs typeface="Times New Roman" panose="02020603050405020304" pitchFamily="18" charset="0"/>
                                  </a:rPr>
                                  <m:t> , </m:t>
                                </m:r>
                                <m:f>
                                  <m:fPr>
                                    <m:ctrlPr>
                                      <a:rPr lang="ar-AE" sz="1700" b="0" i="1" u="none" strike="noStrike"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ar-AE" sz="1700" b="0" i="1" u="none" strike="noStrike" kern="100">
                                        <a:effectLst/>
                                        <a:latin typeface="Cambria Math" panose="02040503050406030204" pitchFamily="18" charset="0"/>
                                        <a:ea typeface="Calibri" panose="020F0502020204030204" pitchFamily="34" charset="0"/>
                                        <a:cs typeface="Times New Roman" panose="02020603050405020304" pitchFamily="18" charset="0"/>
                                      </a:rPr>
                                      <m:t>1</m:t>
                                    </m:r>
                                  </m:num>
                                  <m:den>
                                    <m:r>
                                      <a:rPr lang="ar-AE" sz="1700" b="0" i="1" u="none" strike="noStrike" kern="100">
                                        <a:effectLst/>
                                        <a:latin typeface="Cambria Math" panose="02040503050406030204" pitchFamily="18" charset="0"/>
                                        <a:ea typeface="Calibri" panose="020F0502020204030204" pitchFamily="34" charset="0"/>
                                        <a:cs typeface="Times New Roman" panose="02020603050405020304" pitchFamily="18" charset="0"/>
                                      </a:rPr>
                                      <m:t>3</m:t>
                                    </m:r>
                                  </m:den>
                                </m:f>
                              </m:oMath>
                            </m:oMathPara>
                          </a14:m>
                          <a:endParaRPr lang="ar-AE" sz="2800" b="0" i="0" u="none" strike="noStrike">
                            <a:effectLst/>
                            <a:latin typeface="Arial" panose="020B0604020202020204" pitchFamily="34" charset="0"/>
                          </a:endParaRPr>
                        </a:p>
                      </a:txBody>
                      <a:tcPr marL="105936" marR="105936" marT="1471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42558321"/>
                      </a:ext>
                    </a:extLst>
                  </a:tr>
                  <a:tr h="523061">
                    <a:tc>
                      <a:txBody>
                        <a:bodyPr/>
                        <a:lstStyle/>
                        <a:p>
                          <a:pPr algn="l" fontAlgn="t">
                            <a:lnSpc>
                              <a:spcPct val="115000"/>
                            </a:lnSpc>
                            <a:spcAft>
                              <a:spcPts val="1000"/>
                            </a:spcAft>
                          </a:pPr>
                          <a:r>
                            <a:rPr lang="en-IN" sz="1700" b="0" i="0" u="none" strike="noStrike" kern="100">
                              <a:effectLst/>
                              <a:latin typeface="Calibri" panose="020F0502020204030204" pitchFamily="34" charset="0"/>
                              <a:ea typeface="Calibri" panose="020F0502020204030204" pitchFamily="34" charset="0"/>
                              <a:cs typeface="Times New Roman" panose="02020603050405020304" pitchFamily="18" charset="0"/>
                            </a:rPr>
                            <a:t>5</a:t>
                          </a:r>
                          <a:endParaRPr lang="en-IN" sz="2800" b="0" i="0" u="none" strike="noStrike">
                            <a:effectLst/>
                            <a:latin typeface="Arial" panose="020B0604020202020204" pitchFamily="34" charset="0"/>
                          </a:endParaRPr>
                        </a:p>
                      </a:txBody>
                      <a:tcPr marL="105936" marR="105936" marT="1471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t">
                            <a:lnSpc>
                              <a:spcPct val="115000"/>
                            </a:lnSpc>
                            <a:spcAft>
                              <a:spcPts val="1000"/>
                            </a:spcAft>
                          </a:pPr>
                          <a14:m>
                            <m:oMathPara xmlns:m="http://schemas.openxmlformats.org/officeDocument/2006/math">
                              <m:oMathParaPr>
                                <m:jc m:val="centerGroup"/>
                              </m:oMathParaPr>
                              <m:oMath xmlns:m="http://schemas.openxmlformats.org/officeDocument/2006/math">
                                <m:f>
                                  <m:fPr>
                                    <m:ctrlPr>
                                      <a:rPr lang="ar-AE" sz="1700" b="0" i="1" u="none" strike="noStrike" kern="100" smtClean="0">
                                        <a:effectLst/>
                                        <a:latin typeface="Cambria Math" panose="02040503050406030204" pitchFamily="18" charset="0"/>
                                        <a:ea typeface="Calibri" panose="020F0502020204030204" pitchFamily="34" charset="0"/>
                                        <a:cs typeface="Times New Roman" panose="02020603050405020304" pitchFamily="18" charset="0"/>
                                      </a:rPr>
                                    </m:ctrlPr>
                                  </m:fPr>
                                  <m:num>
                                    <m:r>
                                      <a:rPr lang="ar-AE" sz="1700" b="0" i="1" u="none" strike="noStrike" kern="100">
                                        <a:effectLst/>
                                        <a:latin typeface="Cambria Math" panose="02040503050406030204" pitchFamily="18" charset="0"/>
                                        <a:ea typeface="Calibri" panose="020F0502020204030204" pitchFamily="34" charset="0"/>
                                        <a:cs typeface="Times New Roman" panose="02020603050405020304" pitchFamily="18" charset="0"/>
                                      </a:rPr>
                                      <m:t>4</m:t>
                                    </m:r>
                                  </m:num>
                                  <m:den>
                                    <m:r>
                                      <a:rPr lang="ar-AE" sz="1700" b="0" i="1" u="none" strike="noStrike" kern="100">
                                        <a:effectLst/>
                                        <a:latin typeface="Cambria Math" panose="02040503050406030204" pitchFamily="18" charset="0"/>
                                        <a:ea typeface="Calibri" panose="020F0502020204030204" pitchFamily="34" charset="0"/>
                                        <a:cs typeface="Times New Roman" panose="02020603050405020304" pitchFamily="18" charset="0"/>
                                      </a:rPr>
                                      <m:t>1</m:t>
                                    </m:r>
                                  </m:den>
                                </m:f>
                                <m:r>
                                  <a:rPr lang="ar-AE" sz="1700" b="0" i="1" u="none" strike="noStrike" kern="100">
                                    <a:effectLst/>
                                    <a:latin typeface="Cambria Math" panose="02040503050406030204" pitchFamily="18" charset="0"/>
                                    <a:ea typeface="Calibri" panose="020F0502020204030204" pitchFamily="34" charset="0"/>
                                    <a:cs typeface="Times New Roman" panose="02020603050405020304" pitchFamily="18" charset="0"/>
                                  </a:rPr>
                                  <m:t> , </m:t>
                                </m:r>
                                <m:f>
                                  <m:fPr>
                                    <m:ctrlPr>
                                      <a:rPr lang="ar-AE" sz="1700" b="0" i="1" u="none" strike="noStrike"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ar-AE" sz="1700" b="0" i="1" u="none" strike="noStrike" kern="100">
                                        <a:effectLst/>
                                        <a:latin typeface="Cambria Math" panose="02040503050406030204" pitchFamily="18" charset="0"/>
                                        <a:ea typeface="Calibri" panose="020F0502020204030204" pitchFamily="34" charset="0"/>
                                        <a:cs typeface="Times New Roman" panose="02020603050405020304" pitchFamily="18" charset="0"/>
                                      </a:rPr>
                                      <m:t>3</m:t>
                                    </m:r>
                                  </m:num>
                                  <m:den>
                                    <m:r>
                                      <a:rPr lang="ar-AE" sz="1700" b="0" i="1" u="none" strike="noStrike" kern="100">
                                        <a:effectLst/>
                                        <a:latin typeface="Cambria Math" panose="02040503050406030204" pitchFamily="18" charset="0"/>
                                        <a:ea typeface="Calibri" panose="020F0502020204030204" pitchFamily="34" charset="0"/>
                                        <a:cs typeface="Times New Roman" panose="02020603050405020304" pitchFamily="18" charset="0"/>
                                      </a:rPr>
                                      <m:t>2</m:t>
                                    </m:r>
                                  </m:den>
                                </m:f>
                                <m:r>
                                  <a:rPr lang="ar-AE" sz="1700" b="0" i="1" u="none" strike="noStrike" kern="100">
                                    <a:effectLst/>
                                    <a:latin typeface="Cambria Math" panose="02040503050406030204" pitchFamily="18" charset="0"/>
                                    <a:ea typeface="Calibri" panose="020F0502020204030204" pitchFamily="34" charset="0"/>
                                    <a:cs typeface="Times New Roman" panose="02020603050405020304" pitchFamily="18" charset="0"/>
                                  </a:rPr>
                                  <m:t> , </m:t>
                                </m:r>
                                <m:f>
                                  <m:fPr>
                                    <m:ctrlPr>
                                      <a:rPr lang="ar-AE" sz="1700" b="0" i="1" u="none" strike="noStrike"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ar-AE" sz="1700" b="0" i="1" u="none" strike="noStrike" kern="100">
                                        <a:effectLst/>
                                        <a:latin typeface="Cambria Math" panose="02040503050406030204" pitchFamily="18" charset="0"/>
                                        <a:ea typeface="Calibri" panose="020F0502020204030204" pitchFamily="34" charset="0"/>
                                        <a:cs typeface="Times New Roman" panose="02020603050405020304" pitchFamily="18" charset="0"/>
                                      </a:rPr>
                                      <m:t>2</m:t>
                                    </m:r>
                                  </m:num>
                                  <m:den>
                                    <m:r>
                                      <a:rPr lang="ar-AE" sz="1700" b="0" i="1" u="none" strike="noStrike" kern="100">
                                        <a:effectLst/>
                                        <a:latin typeface="Cambria Math" panose="02040503050406030204" pitchFamily="18" charset="0"/>
                                        <a:ea typeface="Calibri" panose="020F0502020204030204" pitchFamily="34" charset="0"/>
                                        <a:cs typeface="Times New Roman" panose="02020603050405020304" pitchFamily="18" charset="0"/>
                                      </a:rPr>
                                      <m:t>3</m:t>
                                    </m:r>
                                  </m:den>
                                </m:f>
                                <m:r>
                                  <a:rPr lang="ar-AE" sz="1700" b="0" i="1" u="none" strike="noStrike" kern="100">
                                    <a:effectLst/>
                                    <a:latin typeface="Cambria Math" panose="02040503050406030204" pitchFamily="18" charset="0"/>
                                    <a:ea typeface="Calibri" panose="020F0502020204030204" pitchFamily="34" charset="0"/>
                                    <a:cs typeface="Times New Roman" panose="02020603050405020304" pitchFamily="18" charset="0"/>
                                  </a:rPr>
                                  <m:t> , </m:t>
                                </m:r>
                                <m:f>
                                  <m:fPr>
                                    <m:ctrlPr>
                                      <a:rPr lang="ar-AE" sz="1700" b="0" i="1" u="none" strike="noStrike"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ar-AE" sz="1700" b="0" i="1" u="none" strike="noStrike" kern="100">
                                        <a:effectLst/>
                                        <a:latin typeface="Cambria Math" panose="02040503050406030204" pitchFamily="18" charset="0"/>
                                        <a:ea typeface="Calibri" panose="020F0502020204030204" pitchFamily="34" charset="0"/>
                                        <a:cs typeface="Times New Roman" panose="02020603050405020304" pitchFamily="18" charset="0"/>
                                      </a:rPr>
                                      <m:t>1</m:t>
                                    </m:r>
                                  </m:num>
                                  <m:den>
                                    <m:r>
                                      <a:rPr lang="ar-AE" sz="1700" b="0" i="1" u="none" strike="noStrike" kern="100">
                                        <a:effectLst/>
                                        <a:latin typeface="Cambria Math" panose="02040503050406030204" pitchFamily="18" charset="0"/>
                                        <a:ea typeface="Calibri" panose="020F0502020204030204" pitchFamily="34" charset="0"/>
                                        <a:cs typeface="Times New Roman" panose="02020603050405020304" pitchFamily="18" charset="0"/>
                                      </a:rPr>
                                      <m:t>4</m:t>
                                    </m:r>
                                  </m:den>
                                </m:f>
                                <m:r>
                                  <a:rPr lang="ar-AE" sz="1700" b="0" i="1" u="none" strike="noStrike" kern="100">
                                    <a:effectLst/>
                                    <a:latin typeface="Cambria Math" panose="02040503050406030204" pitchFamily="18" charset="0"/>
                                    <a:ea typeface="Calibri" panose="020F0502020204030204" pitchFamily="34" charset="0"/>
                                    <a:cs typeface="Times New Roman" panose="02020603050405020304" pitchFamily="18" charset="0"/>
                                  </a:rPr>
                                  <m:t> </m:t>
                                </m:r>
                              </m:oMath>
                            </m:oMathPara>
                          </a14:m>
                          <a:endParaRPr lang="ar-AE" sz="2800" b="0" i="0" u="none" strike="noStrike">
                            <a:effectLst/>
                            <a:latin typeface="Arial" panose="020B0604020202020204" pitchFamily="34" charset="0"/>
                          </a:endParaRPr>
                        </a:p>
                      </a:txBody>
                      <a:tcPr marL="105936" marR="105936" marT="1471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95150300"/>
                      </a:ext>
                    </a:extLst>
                  </a:tr>
                  <a:tr h="341783">
                    <a:tc>
                      <a:txBody>
                        <a:bodyPr/>
                        <a:lstStyle/>
                        <a:p>
                          <a:pPr algn="l" fontAlgn="t">
                            <a:lnSpc>
                              <a:spcPct val="115000"/>
                            </a:lnSpc>
                            <a:spcAft>
                              <a:spcPts val="1000"/>
                            </a:spcAft>
                          </a:pPr>
                          <a:r>
                            <a:rPr lang="en-IN" sz="1700" b="0" i="0" u="none" strike="noStrike" kern="100">
                              <a:effectLst/>
                              <a:latin typeface="Calibri" panose="020F0502020204030204" pitchFamily="34" charset="0"/>
                              <a:ea typeface="Calibri" panose="020F0502020204030204" pitchFamily="34" charset="0"/>
                              <a:cs typeface="Times New Roman" panose="02020603050405020304" pitchFamily="18" charset="0"/>
                            </a:rPr>
                            <a:t>.</a:t>
                          </a:r>
                          <a:endParaRPr lang="en-IN" sz="2800" b="0" i="0" u="none" strike="noStrike">
                            <a:effectLst/>
                            <a:latin typeface="Arial" panose="020B0604020202020204" pitchFamily="34" charset="0"/>
                          </a:endParaRPr>
                        </a:p>
                      </a:txBody>
                      <a:tcPr marL="105936" marR="105936" marT="1471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15000"/>
                            </a:lnSpc>
                            <a:spcAft>
                              <a:spcPts val="1000"/>
                            </a:spcAft>
                          </a:pPr>
                          <a:r>
                            <a:rPr lang="en-IN" sz="17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a:t>
                          </a:r>
                          <a:endParaRPr lang="en-IN" sz="2800" b="0" i="0" u="none" strike="noStrike" dirty="0">
                            <a:effectLst/>
                            <a:latin typeface="Arial" panose="020B0604020202020204" pitchFamily="34" charset="0"/>
                          </a:endParaRPr>
                        </a:p>
                      </a:txBody>
                      <a:tcPr marL="105936" marR="105936" marT="1471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36260354"/>
                      </a:ext>
                    </a:extLst>
                  </a:tr>
                </a:tbl>
              </a:graphicData>
            </a:graphic>
          </p:graphicFrame>
        </mc:Choice>
        <mc:Fallback xmlns="">
          <p:graphicFrame>
            <p:nvGraphicFramePr>
              <p:cNvPr id="4" name="Content Placeholder 3">
                <a:extLst>
                  <a:ext uri="{FF2B5EF4-FFF2-40B4-BE49-F238E27FC236}">
                    <a16:creationId xmlns:a16="http://schemas.microsoft.com/office/drawing/2014/main" id="{5CB51141-3F0A-C71F-D399-B112F05F8C74}"/>
                  </a:ext>
                </a:extLst>
              </p:cNvPr>
              <p:cNvGraphicFramePr>
                <a:graphicFrameLocks noGrp="1"/>
              </p:cNvGraphicFramePr>
              <p:nvPr>
                <p:ph idx="1"/>
                <p:extLst>
                  <p:ext uri="{D42A27DB-BD31-4B8C-83A1-F6EECF244321}">
                    <p14:modId xmlns:p14="http://schemas.microsoft.com/office/powerpoint/2010/main" val="3056767780"/>
                  </p:ext>
                </p:extLst>
              </p:nvPr>
            </p:nvGraphicFramePr>
            <p:xfrm>
              <a:off x="841248" y="1942145"/>
              <a:ext cx="3274228" cy="3901093"/>
            </p:xfrm>
            <a:graphic>
              <a:graphicData uri="http://schemas.openxmlformats.org/drawingml/2006/table">
                <a:tbl>
                  <a:tblPr firstRow="1" firstCol="1" bandRow="1"/>
                  <a:tblGrid>
                    <a:gridCol w="491677">
                      <a:extLst>
                        <a:ext uri="{9D8B030D-6E8A-4147-A177-3AD203B41FA5}">
                          <a16:colId xmlns:a16="http://schemas.microsoft.com/office/drawing/2014/main" val="4254381059"/>
                        </a:ext>
                      </a:extLst>
                    </a:gridCol>
                    <a:gridCol w="2782551">
                      <a:extLst>
                        <a:ext uri="{9D8B030D-6E8A-4147-A177-3AD203B41FA5}">
                          <a16:colId xmlns:a16="http://schemas.microsoft.com/office/drawing/2014/main" val="2311643402"/>
                        </a:ext>
                      </a:extLst>
                    </a:gridCol>
                  </a:tblGrid>
                  <a:tr h="757512">
                    <a:tc>
                      <a:txBody>
                        <a:bodyPr/>
                        <a:lstStyle/>
                        <a:p>
                          <a:pPr algn="l" fontAlgn="t">
                            <a:lnSpc>
                              <a:spcPct val="115000"/>
                            </a:lnSpc>
                            <a:spcAft>
                              <a:spcPts val="1000"/>
                            </a:spcAft>
                          </a:pPr>
                          <a:r>
                            <a:rPr lang="en-IN" sz="1700" b="0" i="1" u="none" strike="noStrike" kern="100">
                              <a:effectLst/>
                              <a:latin typeface="Calibri" panose="020F0502020204030204" pitchFamily="34" charset="0"/>
                              <a:ea typeface="Calibri" panose="020F0502020204030204" pitchFamily="34" charset="0"/>
                              <a:cs typeface="Times New Roman" panose="02020603050405020304" pitchFamily="18" charset="0"/>
                            </a:rPr>
                            <a:t>N</a:t>
                          </a:r>
                          <a:endParaRPr lang="en-IN" sz="2800" b="0" i="0" u="none" strike="noStrike">
                            <a:effectLst/>
                            <a:latin typeface="Arial" panose="020B0604020202020204" pitchFamily="34" charset="0"/>
                          </a:endParaRPr>
                        </a:p>
                      </a:txBody>
                      <a:tcPr marL="105936" marR="105936" marT="1471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t">
                            <a:lnSpc>
                              <a:spcPct val="100000"/>
                            </a:lnSpc>
                            <a:spcAft>
                              <a:spcPts val="1000"/>
                            </a:spcAft>
                          </a:pPr>
                          <a:r>
                            <a:rPr lang="en-IN" sz="17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Sum of the numerator and </a:t>
                          </a:r>
                          <a:endParaRPr lang="en-IN" sz="2800" b="0" i="0" u="none" strike="noStrike" dirty="0">
                            <a:effectLst/>
                            <a:latin typeface="Arial" panose="020B0604020202020204" pitchFamily="34" charset="0"/>
                          </a:endParaRPr>
                        </a:p>
                        <a:p>
                          <a:pPr algn="l" fontAlgn="t">
                            <a:lnSpc>
                              <a:spcPct val="100000"/>
                            </a:lnSpc>
                            <a:spcAft>
                              <a:spcPts val="1000"/>
                            </a:spcAft>
                          </a:pPr>
                          <a:r>
                            <a:rPr lang="en-IN" sz="17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Denominator is equal to </a:t>
                          </a:r>
                          <a:r>
                            <a:rPr lang="en-IN" sz="1700" b="0" i="1" u="none" strike="noStrike" kern="100" dirty="0">
                              <a:effectLst/>
                              <a:latin typeface="Calibri" panose="020F0502020204030204" pitchFamily="34" charset="0"/>
                              <a:ea typeface="Calibri" panose="020F0502020204030204" pitchFamily="34" charset="0"/>
                              <a:cs typeface="Times New Roman" panose="02020603050405020304" pitchFamily="18" charset="0"/>
                            </a:rPr>
                            <a:t>N</a:t>
                          </a:r>
                          <a:endParaRPr lang="en-IN" sz="2800" b="0" i="0" u="none" strike="noStrike" dirty="0">
                            <a:effectLst/>
                            <a:latin typeface="Arial" panose="020B0604020202020204" pitchFamily="34" charset="0"/>
                          </a:endParaRPr>
                        </a:p>
                      </a:txBody>
                      <a:tcPr marL="105936" marR="105936" marT="1471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60922512"/>
                      </a:ext>
                    </a:extLst>
                  </a:tr>
                  <a:tr h="699497">
                    <a:tc>
                      <a:txBody>
                        <a:bodyPr/>
                        <a:lstStyle/>
                        <a:p>
                          <a:pPr algn="l" fontAlgn="t">
                            <a:lnSpc>
                              <a:spcPct val="115000"/>
                            </a:lnSpc>
                            <a:spcAft>
                              <a:spcPts val="1000"/>
                            </a:spcAft>
                          </a:pPr>
                          <a:r>
                            <a:rPr lang="en-IN" sz="1700" b="0" i="0" u="none" strike="noStrike" kern="100">
                              <a:effectLst/>
                              <a:latin typeface="Calibri" panose="020F0502020204030204" pitchFamily="34" charset="0"/>
                              <a:ea typeface="Calibri" panose="020F0502020204030204" pitchFamily="34" charset="0"/>
                              <a:cs typeface="Times New Roman" panose="02020603050405020304" pitchFamily="18" charset="0"/>
                            </a:rPr>
                            <a:t>2</a:t>
                          </a:r>
                          <a:endParaRPr lang="en-IN" sz="2800" b="0" i="0" u="none" strike="noStrike">
                            <a:effectLst/>
                            <a:latin typeface="Arial" panose="020B0604020202020204" pitchFamily="34" charset="0"/>
                          </a:endParaRPr>
                        </a:p>
                      </a:txBody>
                      <a:tcPr marL="105936" marR="105936" marT="1471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endParaRPr lang="en-US"/>
                        </a:p>
                      </a:txBody>
                      <a:tcPr marL="105936" marR="105936" marT="1471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3"/>
                          <a:stretch>
                            <a:fillRect l="-18162" t="-114783" r="-438" b="-362609"/>
                          </a:stretch>
                        </a:blipFill>
                      </a:tcPr>
                    </a:tc>
                    <a:extLst>
                      <a:ext uri="{0D108BD9-81ED-4DB2-BD59-A6C34878D82A}">
                        <a16:rowId xmlns:a16="http://schemas.microsoft.com/office/drawing/2014/main" val="4077387513"/>
                      </a:ext>
                    </a:extLst>
                  </a:tr>
                  <a:tr h="699497">
                    <a:tc>
                      <a:txBody>
                        <a:bodyPr/>
                        <a:lstStyle/>
                        <a:p>
                          <a:pPr algn="l" fontAlgn="t">
                            <a:lnSpc>
                              <a:spcPct val="115000"/>
                            </a:lnSpc>
                            <a:spcAft>
                              <a:spcPts val="1000"/>
                            </a:spcAft>
                          </a:pPr>
                          <a:r>
                            <a:rPr lang="en-IN" sz="1700" b="0" i="0" u="none" strike="noStrike" kern="100">
                              <a:effectLst/>
                              <a:latin typeface="Calibri" panose="020F0502020204030204" pitchFamily="34" charset="0"/>
                              <a:ea typeface="Calibri" panose="020F0502020204030204" pitchFamily="34" charset="0"/>
                              <a:cs typeface="Times New Roman" panose="02020603050405020304" pitchFamily="18" charset="0"/>
                            </a:rPr>
                            <a:t>3</a:t>
                          </a:r>
                          <a:endParaRPr lang="en-IN" sz="2800" b="0" i="0" u="none" strike="noStrike">
                            <a:effectLst/>
                            <a:latin typeface="Arial" panose="020B0604020202020204" pitchFamily="34" charset="0"/>
                          </a:endParaRPr>
                        </a:p>
                      </a:txBody>
                      <a:tcPr marL="105936" marR="105936" marT="1471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endParaRPr lang="en-US"/>
                        </a:p>
                      </a:txBody>
                      <a:tcPr marL="105936" marR="105936" marT="1471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3"/>
                          <a:stretch>
                            <a:fillRect l="-18162" t="-214783" r="-438" b="-262609"/>
                          </a:stretch>
                        </a:blipFill>
                      </a:tcPr>
                    </a:tc>
                    <a:extLst>
                      <a:ext uri="{0D108BD9-81ED-4DB2-BD59-A6C34878D82A}">
                        <a16:rowId xmlns:a16="http://schemas.microsoft.com/office/drawing/2014/main" val="1322380650"/>
                      </a:ext>
                    </a:extLst>
                  </a:tr>
                  <a:tr h="701402">
                    <a:tc>
                      <a:txBody>
                        <a:bodyPr/>
                        <a:lstStyle/>
                        <a:p>
                          <a:pPr algn="l" fontAlgn="t">
                            <a:lnSpc>
                              <a:spcPct val="115000"/>
                            </a:lnSpc>
                            <a:spcAft>
                              <a:spcPts val="1000"/>
                            </a:spcAft>
                          </a:pPr>
                          <a:r>
                            <a:rPr lang="en-IN" sz="1700" b="0" i="0" u="none" strike="noStrike" kern="100">
                              <a:effectLst/>
                              <a:latin typeface="Calibri" panose="020F0502020204030204" pitchFamily="34" charset="0"/>
                              <a:ea typeface="Calibri" panose="020F0502020204030204" pitchFamily="34" charset="0"/>
                              <a:cs typeface="Times New Roman" panose="02020603050405020304" pitchFamily="18" charset="0"/>
                            </a:rPr>
                            <a:t>4</a:t>
                          </a:r>
                          <a:endParaRPr lang="en-IN" sz="2800" b="0" i="0" u="none" strike="noStrike">
                            <a:effectLst/>
                            <a:latin typeface="Arial" panose="020B0604020202020204" pitchFamily="34" charset="0"/>
                          </a:endParaRPr>
                        </a:p>
                      </a:txBody>
                      <a:tcPr marL="105936" marR="105936" marT="1471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endParaRPr lang="en-US"/>
                        </a:p>
                      </a:txBody>
                      <a:tcPr marL="105936" marR="105936" marT="1471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3"/>
                          <a:stretch>
                            <a:fillRect l="-18162" t="-312069" r="-438" b="-160345"/>
                          </a:stretch>
                        </a:blipFill>
                      </a:tcPr>
                    </a:tc>
                    <a:extLst>
                      <a:ext uri="{0D108BD9-81ED-4DB2-BD59-A6C34878D82A}">
                        <a16:rowId xmlns:a16="http://schemas.microsoft.com/office/drawing/2014/main" val="1242558321"/>
                      </a:ext>
                    </a:extLst>
                  </a:tr>
                  <a:tr h="701402">
                    <a:tc>
                      <a:txBody>
                        <a:bodyPr/>
                        <a:lstStyle/>
                        <a:p>
                          <a:pPr algn="l" fontAlgn="t">
                            <a:lnSpc>
                              <a:spcPct val="115000"/>
                            </a:lnSpc>
                            <a:spcAft>
                              <a:spcPts val="1000"/>
                            </a:spcAft>
                          </a:pPr>
                          <a:r>
                            <a:rPr lang="en-IN" sz="1700" b="0" i="0" u="none" strike="noStrike" kern="100">
                              <a:effectLst/>
                              <a:latin typeface="Calibri" panose="020F0502020204030204" pitchFamily="34" charset="0"/>
                              <a:ea typeface="Calibri" panose="020F0502020204030204" pitchFamily="34" charset="0"/>
                              <a:cs typeface="Times New Roman" panose="02020603050405020304" pitchFamily="18" charset="0"/>
                            </a:rPr>
                            <a:t>5</a:t>
                          </a:r>
                          <a:endParaRPr lang="en-IN" sz="2800" b="0" i="0" u="none" strike="noStrike">
                            <a:effectLst/>
                            <a:latin typeface="Arial" panose="020B0604020202020204" pitchFamily="34" charset="0"/>
                          </a:endParaRPr>
                        </a:p>
                      </a:txBody>
                      <a:tcPr marL="105936" marR="105936" marT="1471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endParaRPr lang="en-US"/>
                        </a:p>
                      </a:txBody>
                      <a:tcPr marL="105936" marR="105936" marT="1471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3"/>
                          <a:stretch>
                            <a:fillRect l="-18162" t="-415652" r="-438" b="-61739"/>
                          </a:stretch>
                        </a:blipFill>
                      </a:tcPr>
                    </a:tc>
                    <a:extLst>
                      <a:ext uri="{0D108BD9-81ED-4DB2-BD59-A6C34878D82A}">
                        <a16:rowId xmlns:a16="http://schemas.microsoft.com/office/drawing/2014/main" val="4095150300"/>
                      </a:ext>
                    </a:extLst>
                  </a:tr>
                  <a:tr h="341783">
                    <a:tc>
                      <a:txBody>
                        <a:bodyPr/>
                        <a:lstStyle/>
                        <a:p>
                          <a:pPr algn="l" fontAlgn="t">
                            <a:lnSpc>
                              <a:spcPct val="115000"/>
                            </a:lnSpc>
                            <a:spcAft>
                              <a:spcPts val="1000"/>
                            </a:spcAft>
                          </a:pPr>
                          <a:r>
                            <a:rPr lang="en-IN" sz="1700" b="0" i="0" u="none" strike="noStrike" kern="100">
                              <a:effectLst/>
                              <a:latin typeface="Calibri" panose="020F0502020204030204" pitchFamily="34" charset="0"/>
                              <a:ea typeface="Calibri" panose="020F0502020204030204" pitchFamily="34" charset="0"/>
                              <a:cs typeface="Times New Roman" panose="02020603050405020304" pitchFamily="18" charset="0"/>
                            </a:rPr>
                            <a:t>.</a:t>
                          </a:r>
                          <a:endParaRPr lang="en-IN" sz="2800" b="0" i="0" u="none" strike="noStrike">
                            <a:effectLst/>
                            <a:latin typeface="Arial" panose="020B0604020202020204" pitchFamily="34" charset="0"/>
                          </a:endParaRPr>
                        </a:p>
                      </a:txBody>
                      <a:tcPr marL="105936" marR="105936" marT="1471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15000"/>
                            </a:lnSpc>
                            <a:spcAft>
                              <a:spcPts val="1000"/>
                            </a:spcAft>
                          </a:pPr>
                          <a:r>
                            <a:rPr lang="en-IN" sz="17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a:t>
                          </a:r>
                          <a:endParaRPr lang="en-IN" sz="2800" b="0" i="0" u="none" strike="noStrike" dirty="0">
                            <a:effectLst/>
                            <a:latin typeface="Arial" panose="020B0604020202020204" pitchFamily="34" charset="0"/>
                          </a:endParaRPr>
                        </a:p>
                      </a:txBody>
                      <a:tcPr marL="105936" marR="105936" marT="1471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36260354"/>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5" name="Content Placeholder 3">
                <a:extLst>
                  <a:ext uri="{FF2B5EF4-FFF2-40B4-BE49-F238E27FC236}">
                    <a16:creationId xmlns:a16="http://schemas.microsoft.com/office/drawing/2014/main" id="{0E3F6B53-ADC9-5B88-6EF6-D0E3EC4CF313}"/>
                  </a:ext>
                </a:extLst>
              </p:cNvPr>
              <p:cNvGraphicFramePr>
                <a:graphicFrameLocks/>
              </p:cNvGraphicFramePr>
              <p:nvPr>
                <p:extLst>
                  <p:ext uri="{D42A27DB-BD31-4B8C-83A1-F6EECF244321}">
                    <p14:modId xmlns:p14="http://schemas.microsoft.com/office/powerpoint/2010/main" val="3506234608"/>
                  </p:ext>
                </p:extLst>
              </p:nvPr>
            </p:nvGraphicFramePr>
            <p:xfrm>
              <a:off x="5170714" y="2490765"/>
              <a:ext cx="6176989" cy="1631506"/>
            </p:xfrm>
            <a:graphic>
              <a:graphicData uri="http://schemas.openxmlformats.org/drawingml/2006/table">
                <a:tbl>
                  <a:tblPr firstRow="1" firstCol="1" bandRow="1"/>
                  <a:tblGrid>
                    <a:gridCol w="602261">
                      <a:extLst>
                        <a:ext uri="{9D8B030D-6E8A-4147-A177-3AD203B41FA5}">
                          <a16:colId xmlns:a16="http://schemas.microsoft.com/office/drawing/2014/main" val="3642670897"/>
                        </a:ext>
                      </a:extLst>
                    </a:gridCol>
                    <a:gridCol w="602261">
                      <a:extLst>
                        <a:ext uri="{9D8B030D-6E8A-4147-A177-3AD203B41FA5}">
                          <a16:colId xmlns:a16="http://schemas.microsoft.com/office/drawing/2014/main" val="1656035475"/>
                        </a:ext>
                      </a:extLst>
                    </a:gridCol>
                    <a:gridCol w="602261">
                      <a:extLst>
                        <a:ext uri="{9D8B030D-6E8A-4147-A177-3AD203B41FA5}">
                          <a16:colId xmlns:a16="http://schemas.microsoft.com/office/drawing/2014/main" val="1848663458"/>
                        </a:ext>
                      </a:extLst>
                    </a:gridCol>
                    <a:gridCol w="602261">
                      <a:extLst>
                        <a:ext uri="{9D8B030D-6E8A-4147-A177-3AD203B41FA5}">
                          <a16:colId xmlns:a16="http://schemas.microsoft.com/office/drawing/2014/main" val="422256165"/>
                        </a:ext>
                      </a:extLst>
                    </a:gridCol>
                    <a:gridCol w="602261">
                      <a:extLst>
                        <a:ext uri="{9D8B030D-6E8A-4147-A177-3AD203B41FA5}">
                          <a16:colId xmlns:a16="http://schemas.microsoft.com/office/drawing/2014/main" val="30949432"/>
                        </a:ext>
                      </a:extLst>
                    </a:gridCol>
                    <a:gridCol w="602261">
                      <a:extLst>
                        <a:ext uri="{9D8B030D-6E8A-4147-A177-3AD203B41FA5}">
                          <a16:colId xmlns:a16="http://schemas.microsoft.com/office/drawing/2014/main" val="3758015585"/>
                        </a:ext>
                      </a:extLst>
                    </a:gridCol>
                    <a:gridCol w="602261">
                      <a:extLst>
                        <a:ext uri="{9D8B030D-6E8A-4147-A177-3AD203B41FA5}">
                          <a16:colId xmlns:a16="http://schemas.microsoft.com/office/drawing/2014/main" val="1218232479"/>
                        </a:ext>
                      </a:extLst>
                    </a:gridCol>
                    <a:gridCol w="542550">
                      <a:extLst>
                        <a:ext uri="{9D8B030D-6E8A-4147-A177-3AD203B41FA5}">
                          <a16:colId xmlns:a16="http://schemas.microsoft.com/office/drawing/2014/main" val="2926288257"/>
                        </a:ext>
                      </a:extLst>
                    </a:gridCol>
                    <a:gridCol w="684480">
                      <a:extLst>
                        <a:ext uri="{9D8B030D-6E8A-4147-A177-3AD203B41FA5}">
                          <a16:colId xmlns:a16="http://schemas.microsoft.com/office/drawing/2014/main" val="2160551583"/>
                        </a:ext>
                      </a:extLst>
                    </a:gridCol>
                    <a:gridCol w="734132">
                      <a:extLst>
                        <a:ext uri="{9D8B030D-6E8A-4147-A177-3AD203B41FA5}">
                          <a16:colId xmlns:a16="http://schemas.microsoft.com/office/drawing/2014/main" val="3421477637"/>
                        </a:ext>
                      </a:extLst>
                    </a:gridCol>
                  </a:tblGrid>
                  <a:tr h="303687">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1</a:t>
                          </a:r>
                          <a:endParaRPr lang="en-IN" sz="2800" b="0" i="0" u="none" strike="noStrike" dirty="0">
                            <a:effectLst/>
                            <a:latin typeface="Arial" panose="020B0604020202020204" pitchFamily="34" charset="0"/>
                          </a:endParaRPr>
                        </a:p>
                      </a:txBody>
                      <a:tcPr marL="205740" marR="205740" marT="28575" marB="0">
                        <a:lnL>
                          <a:noFill/>
                        </a:lnL>
                        <a:lnR>
                          <a:noFill/>
                        </a:lnR>
                        <a:lnT>
                          <a:noFill/>
                        </a:lnT>
                        <a:lnB>
                          <a:noFill/>
                        </a:lnB>
                        <a:noFill/>
                      </a:tcPr>
                    </a:tc>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2</a:t>
                          </a:r>
                          <a:endParaRPr lang="en-IN" sz="2800" b="0" i="0" u="none" strike="noStrike" dirty="0">
                            <a:effectLst/>
                            <a:latin typeface="Arial" panose="020B0604020202020204" pitchFamily="34" charset="0"/>
                          </a:endParaRPr>
                        </a:p>
                      </a:txBody>
                      <a:tcPr marL="205740" marR="205740" marT="28575" marB="0">
                        <a:lnL>
                          <a:noFill/>
                        </a:lnL>
                        <a:lnR>
                          <a:noFill/>
                        </a:lnR>
                        <a:lnT>
                          <a:noFill/>
                        </a:lnT>
                        <a:lnB>
                          <a:noFill/>
                        </a:lnB>
                        <a:noFill/>
                      </a:tcPr>
                    </a:tc>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3</a:t>
                          </a:r>
                          <a:endParaRPr lang="en-IN" sz="2800" b="0" i="0" u="none" strike="noStrike" dirty="0">
                            <a:effectLst/>
                            <a:latin typeface="Arial" panose="020B0604020202020204" pitchFamily="34" charset="0"/>
                          </a:endParaRPr>
                        </a:p>
                      </a:txBody>
                      <a:tcPr marL="205740" marR="205740" marT="28575" marB="0">
                        <a:lnL>
                          <a:noFill/>
                        </a:lnL>
                        <a:lnR>
                          <a:noFill/>
                        </a:lnR>
                        <a:lnT>
                          <a:noFill/>
                        </a:lnT>
                        <a:lnB>
                          <a:noFill/>
                        </a:lnB>
                        <a:noFill/>
                      </a:tcPr>
                    </a:tc>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5</a:t>
                          </a:r>
                          <a:endParaRPr lang="en-IN" sz="2800" b="0" i="0" u="none" strike="noStrike" dirty="0">
                            <a:effectLst/>
                            <a:latin typeface="Arial" panose="020B0604020202020204" pitchFamily="34" charset="0"/>
                          </a:endParaRPr>
                        </a:p>
                      </a:txBody>
                      <a:tcPr marL="205740" marR="205740" marT="28575" marB="0">
                        <a:lnL>
                          <a:noFill/>
                        </a:lnL>
                        <a:lnR>
                          <a:noFill/>
                        </a:lnR>
                        <a:lnT>
                          <a:noFill/>
                        </a:lnT>
                        <a:lnB>
                          <a:noFill/>
                        </a:lnB>
                        <a:noFill/>
                      </a:tcPr>
                    </a:tc>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6</a:t>
                          </a:r>
                          <a:endParaRPr lang="en-IN" sz="2800" b="0" i="0" u="none" strike="noStrike" dirty="0">
                            <a:effectLst/>
                            <a:latin typeface="Arial" panose="020B0604020202020204" pitchFamily="34" charset="0"/>
                          </a:endParaRPr>
                        </a:p>
                      </a:txBody>
                      <a:tcPr marL="205740" marR="205740" marT="28575" marB="0">
                        <a:lnL>
                          <a:noFill/>
                        </a:lnL>
                        <a:lnR>
                          <a:noFill/>
                        </a:lnR>
                        <a:lnT>
                          <a:noFill/>
                        </a:lnT>
                        <a:lnB>
                          <a:noFill/>
                        </a:lnB>
                        <a:noFill/>
                      </a:tcPr>
                    </a:tc>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7</a:t>
                          </a:r>
                          <a:endParaRPr lang="en-IN" sz="2800" b="0" i="0" u="none" strike="noStrike" dirty="0">
                            <a:effectLst/>
                            <a:latin typeface="Arial" panose="020B0604020202020204" pitchFamily="34" charset="0"/>
                          </a:endParaRPr>
                        </a:p>
                      </a:txBody>
                      <a:tcPr marL="205740" marR="205740" marT="28575" marB="0">
                        <a:lnL>
                          <a:noFill/>
                        </a:lnL>
                        <a:lnR>
                          <a:noFill/>
                        </a:lnR>
                        <a:lnT>
                          <a:noFill/>
                        </a:lnT>
                        <a:lnB>
                          <a:noFill/>
                        </a:lnB>
                        <a:noFill/>
                      </a:tcPr>
                    </a:tc>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8</a:t>
                          </a:r>
                          <a:endParaRPr lang="en-IN" sz="2800" b="0" i="0" u="none" strike="noStrike" dirty="0">
                            <a:effectLst/>
                            <a:latin typeface="Arial" panose="020B0604020202020204" pitchFamily="34" charset="0"/>
                          </a:endParaRPr>
                        </a:p>
                      </a:txBody>
                      <a:tcPr marL="205740" marR="205740" marT="28575" marB="0">
                        <a:lnL>
                          <a:noFill/>
                        </a:lnL>
                        <a:lnR>
                          <a:noFill/>
                        </a:lnR>
                        <a:lnT>
                          <a:noFill/>
                        </a:lnT>
                        <a:lnB>
                          <a:noFill/>
                        </a:lnB>
                        <a:noFill/>
                      </a:tcPr>
                    </a:tc>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9</a:t>
                          </a:r>
                          <a:endParaRPr lang="en-IN" sz="2800" b="0" i="0" u="none" strike="noStrike" dirty="0">
                            <a:effectLst/>
                            <a:latin typeface="Arial" panose="020B0604020202020204" pitchFamily="34" charset="0"/>
                          </a:endParaRPr>
                        </a:p>
                      </a:txBody>
                      <a:tcPr marL="205740" marR="205740" marT="28575" marB="0">
                        <a:lnL>
                          <a:noFill/>
                        </a:lnL>
                        <a:lnR>
                          <a:noFill/>
                        </a:lnR>
                        <a:lnT>
                          <a:noFill/>
                        </a:lnT>
                        <a:lnB>
                          <a:noFill/>
                        </a:lnB>
                        <a:noFill/>
                      </a:tcPr>
                    </a:tc>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10</a:t>
                          </a:r>
                          <a:endParaRPr lang="en-IN" sz="2800" b="0" i="0" u="none" strike="noStrike" dirty="0">
                            <a:effectLst/>
                            <a:latin typeface="Arial" panose="020B0604020202020204" pitchFamily="34" charset="0"/>
                          </a:endParaRPr>
                        </a:p>
                      </a:txBody>
                      <a:tcPr marL="205740" marR="205740" marT="28575" marB="0">
                        <a:lnL>
                          <a:noFill/>
                        </a:lnL>
                        <a:lnR>
                          <a:noFill/>
                        </a:lnR>
                        <a:lnT>
                          <a:noFill/>
                        </a:lnT>
                        <a:lnB>
                          <a:noFill/>
                        </a:lnB>
                        <a:noFill/>
                      </a:tcPr>
                    </a:tc>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etc.</a:t>
                          </a:r>
                          <a:endParaRPr lang="en-IN" sz="2800" b="0" i="0" u="none" strike="noStrike" dirty="0">
                            <a:effectLst/>
                            <a:latin typeface="Arial" panose="020B0604020202020204" pitchFamily="34" charset="0"/>
                          </a:endParaRPr>
                        </a:p>
                      </a:txBody>
                      <a:tcPr marL="205740" marR="205740" marT="28575" marB="0">
                        <a:lnL>
                          <a:noFill/>
                        </a:lnL>
                        <a:lnR>
                          <a:noFill/>
                        </a:lnR>
                        <a:lnT>
                          <a:noFill/>
                        </a:lnT>
                        <a:lnB>
                          <a:noFill/>
                        </a:lnB>
                        <a:noFill/>
                      </a:tcPr>
                    </a:tc>
                    <a:extLst>
                      <a:ext uri="{0D108BD9-81ED-4DB2-BD59-A6C34878D82A}">
                        <a16:rowId xmlns:a16="http://schemas.microsoft.com/office/drawing/2014/main" val="1735944126"/>
                      </a:ext>
                    </a:extLst>
                  </a:tr>
                  <a:tr h="303687">
                    <a:tc>
                      <a:txBody>
                        <a:bodyPr/>
                        <a:lstStyle/>
                        <a:p>
                          <a:pPr algn="l" fontAlgn="t">
                            <a:lnSpc>
                              <a:spcPct val="150000"/>
                            </a:lnSpc>
                            <a:spcAft>
                              <a:spcPts val="1000"/>
                            </a:spcAft>
                          </a:pPr>
                          <a:r>
                            <a:rPr lang="en-IN" sz="1600" b="0" i="0" u="none" strike="noStrike" kern="100">
                              <a:effectLst/>
                              <a:latin typeface="Calibri" panose="020F0502020204030204" pitchFamily="34" charset="0"/>
                              <a:ea typeface="Calibri" panose="020F0502020204030204" pitchFamily="34" charset="0"/>
                              <a:cs typeface="Calibri" panose="020F0502020204030204" pitchFamily="34" charset="0"/>
                            </a:rPr>
                            <a:t>↕</a:t>
                          </a:r>
                          <a:endParaRPr lang="en-IN" sz="2800" b="0" i="0" u="none" strike="noStrike">
                            <a:effectLst/>
                            <a:latin typeface="Arial" panose="020B0604020202020204" pitchFamily="34" charset="0"/>
                          </a:endParaRPr>
                        </a:p>
                      </a:txBody>
                      <a:tcPr marL="205740" marR="205740" marT="28575" marB="0">
                        <a:lnL>
                          <a:noFill/>
                        </a:lnL>
                        <a:lnR>
                          <a:noFill/>
                        </a:lnR>
                        <a:lnT>
                          <a:noFill/>
                        </a:lnT>
                        <a:lnB>
                          <a:noFill/>
                        </a:lnB>
                        <a:noFill/>
                      </a:tcPr>
                    </a:tc>
                    <a:tc>
                      <a:txBody>
                        <a:bodyPr/>
                        <a:lstStyle/>
                        <a:p>
                          <a:pPr algn="l" fontAlgn="t">
                            <a:lnSpc>
                              <a:spcPct val="150000"/>
                            </a:lnSpc>
                            <a:spcAft>
                              <a:spcPts val="1000"/>
                            </a:spcAft>
                          </a:pPr>
                          <a:r>
                            <a:rPr lang="en-IN" sz="1600" b="0" i="0" u="none" strike="noStrike" kern="100">
                              <a:effectLst/>
                              <a:latin typeface="Calibri" panose="020F0502020204030204" pitchFamily="34" charset="0"/>
                              <a:ea typeface="Calibri" panose="020F0502020204030204" pitchFamily="34" charset="0"/>
                              <a:cs typeface="Calibri" panose="020F0502020204030204" pitchFamily="34" charset="0"/>
                            </a:rPr>
                            <a:t>↕</a:t>
                          </a:r>
                          <a:endParaRPr lang="en-IN" sz="2800" b="0" i="0" u="none" strike="noStrike">
                            <a:effectLst/>
                            <a:latin typeface="Arial" panose="020B0604020202020204" pitchFamily="34" charset="0"/>
                          </a:endParaRPr>
                        </a:p>
                      </a:txBody>
                      <a:tcPr marL="205740" marR="205740" marT="28575" marB="0">
                        <a:lnL>
                          <a:noFill/>
                        </a:lnL>
                        <a:lnR>
                          <a:noFill/>
                        </a:lnR>
                        <a:lnT>
                          <a:noFill/>
                        </a:lnT>
                        <a:lnB>
                          <a:noFill/>
                        </a:lnB>
                        <a:noFill/>
                      </a:tcPr>
                    </a:tc>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Calibri" panose="020F0502020204030204" pitchFamily="34" charset="0"/>
                            </a:rPr>
                            <a:t>↕</a:t>
                          </a:r>
                          <a:endParaRPr lang="en-IN" sz="2800" b="0" i="0" u="none" strike="noStrike" dirty="0">
                            <a:effectLst/>
                            <a:latin typeface="Arial" panose="020B0604020202020204" pitchFamily="34" charset="0"/>
                          </a:endParaRPr>
                        </a:p>
                      </a:txBody>
                      <a:tcPr marL="205740" marR="205740" marT="28575" marB="0">
                        <a:lnL>
                          <a:noFill/>
                        </a:lnL>
                        <a:lnR>
                          <a:noFill/>
                        </a:lnR>
                        <a:lnT>
                          <a:noFill/>
                        </a:lnT>
                        <a:lnB>
                          <a:noFill/>
                        </a:lnB>
                        <a:noFill/>
                      </a:tcPr>
                    </a:tc>
                    <a:tc>
                      <a:txBody>
                        <a:bodyPr/>
                        <a:lstStyle/>
                        <a:p>
                          <a:pPr algn="l" fontAlgn="t">
                            <a:lnSpc>
                              <a:spcPct val="150000"/>
                            </a:lnSpc>
                            <a:spcAft>
                              <a:spcPts val="1000"/>
                            </a:spcAft>
                          </a:pPr>
                          <a:r>
                            <a:rPr lang="en-IN" sz="1600" b="0" i="0" u="none" strike="noStrike" kern="100">
                              <a:effectLst/>
                              <a:latin typeface="Calibri" panose="020F0502020204030204" pitchFamily="34" charset="0"/>
                              <a:ea typeface="Calibri" panose="020F0502020204030204" pitchFamily="34" charset="0"/>
                              <a:cs typeface="Calibri" panose="020F0502020204030204" pitchFamily="34" charset="0"/>
                            </a:rPr>
                            <a:t>↕</a:t>
                          </a:r>
                          <a:endParaRPr lang="en-IN" sz="2800" b="0" i="0" u="none" strike="noStrike">
                            <a:effectLst/>
                            <a:latin typeface="Arial" panose="020B0604020202020204" pitchFamily="34" charset="0"/>
                          </a:endParaRPr>
                        </a:p>
                      </a:txBody>
                      <a:tcPr marL="205740" marR="205740" marT="28575" marB="0">
                        <a:lnL>
                          <a:noFill/>
                        </a:lnL>
                        <a:lnR>
                          <a:noFill/>
                        </a:lnR>
                        <a:lnT>
                          <a:noFill/>
                        </a:lnT>
                        <a:lnB>
                          <a:noFill/>
                        </a:lnB>
                        <a:noFill/>
                      </a:tcPr>
                    </a:tc>
                    <a:tc>
                      <a:txBody>
                        <a:bodyPr/>
                        <a:lstStyle/>
                        <a:p>
                          <a:pPr algn="l" fontAlgn="t">
                            <a:lnSpc>
                              <a:spcPct val="150000"/>
                            </a:lnSpc>
                            <a:spcAft>
                              <a:spcPts val="1000"/>
                            </a:spcAft>
                          </a:pPr>
                          <a:r>
                            <a:rPr lang="en-IN" sz="1600" b="0" i="0" u="none" strike="noStrike" kern="100">
                              <a:effectLst/>
                              <a:latin typeface="Calibri" panose="020F0502020204030204" pitchFamily="34" charset="0"/>
                              <a:ea typeface="Calibri" panose="020F0502020204030204" pitchFamily="34" charset="0"/>
                              <a:cs typeface="Calibri" panose="020F0502020204030204" pitchFamily="34" charset="0"/>
                            </a:rPr>
                            <a:t>↕</a:t>
                          </a:r>
                          <a:endParaRPr lang="en-IN" sz="2800" b="0" i="0" u="none" strike="noStrike">
                            <a:effectLst/>
                            <a:latin typeface="Arial" panose="020B0604020202020204" pitchFamily="34" charset="0"/>
                          </a:endParaRPr>
                        </a:p>
                      </a:txBody>
                      <a:tcPr marL="205740" marR="205740" marT="28575" marB="0">
                        <a:lnL>
                          <a:noFill/>
                        </a:lnL>
                        <a:lnR>
                          <a:noFill/>
                        </a:lnR>
                        <a:lnT>
                          <a:noFill/>
                        </a:lnT>
                        <a:lnB>
                          <a:noFill/>
                        </a:lnB>
                        <a:noFill/>
                      </a:tcPr>
                    </a:tc>
                    <a:tc>
                      <a:txBody>
                        <a:bodyPr/>
                        <a:lstStyle/>
                        <a:p>
                          <a:pPr algn="l" fontAlgn="t">
                            <a:lnSpc>
                              <a:spcPct val="150000"/>
                            </a:lnSpc>
                            <a:spcAft>
                              <a:spcPts val="1000"/>
                            </a:spcAft>
                          </a:pPr>
                          <a:r>
                            <a:rPr lang="en-IN" sz="1600" b="0" i="0" u="none" strike="noStrike" kern="100">
                              <a:effectLst/>
                              <a:latin typeface="Calibri" panose="020F0502020204030204" pitchFamily="34" charset="0"/>
                              <a:ea typeface="Calibri" panose="020F0502020204030204" pitchFamily="34" charset="0"/>
                              <a:cs typeface="Calibri" panose="020F0502020204030204" pitchFamily="34" charset="0"/>
                            </a:rPr>
                            <a:t>↕</a:t>
                          </a:r>
                          <a:endParaRPr lang="en-IN" sz="2800" b="0" i="0" u="none" strike="noStrike">
                            <a:effectLst/>
                            <a:latin typeface="Arial" panose="020B0604020202020204" pitchFamily="34" charset="0"/>
                          </a:endParaRPr>
                        </a:p>
                      </a:txBody>
                      <a:tcPr marL="205740" marR="205740" marT="28575" marB="0">
                        <a:lnL>
                          <a:noFill/>
                        </a:lnL>
                        <a:lnR>
                          <a:noFill/>
                        </a:lnR>
                        <a:lnT>
                          <a:noFill/>
                        </a:lnT>
                        <a:lnB>
                          <a:noFill/>
                        </a:lnB>
                        <a:noFill/>
                      </a:tcPr>
                    </a:tc>
                    <a:tc>
                      <a:txBody>
                        <a:bodyPr/>
                        <a:lstStyle/>
                        <a:p>
                          <a:pPr algn="l" fontAlgn="t">
                            <a:lnSpc>
                              <a:spcPct val="150000"/>
                            </a:lnSpc>
                            <a:spcAft>
                              <a:spcPts val="1000"/>
                            </a:spcAft>
                          </a:pPr>
                          <a:r>
                            <a:rPr lang="en-IN" sz="1600" b="0" i="0" u="none" strike="noStrike" kern="100">
                              <a:effectLst/>
                              <a:latin typeface="Calibri" panose="020F0502020204030204" pitchFamily="34" charset="0"/>
                              <a:ea typeface="Calibri" panose="020F0502020204030204" pitchFamily="34" charset="0"/>
                              <a:cs typeface="Calibri" panose="020F0502020204030204" pitchFamily="34" charset="0"/>
                            </a:rPr>
                            <a:t>↕</a:t>
                          </a:r>
                          <a:endParaRPr lang="en-IN" sz="2800" b="0" i="0" u="none" strike="noStrike">
                            <a:effectLst/>
                            <a:latin typeface="Arial" panose="020B0604020202020204" pitchFamily="34" charset="0"/>
                          </a:endParaRPr>
                        </a:p>
                      </a:txBody>
                      <a:tcPr marL="205740" marR="205740" marT="28575" marB="0">
                        <a:lnL>
                          <a:noFill/>
                        </a:lnL>
                        <a:lnR>
                          <a:noFill/>
                        </a:lnR>
                        <a:lnT>
                          <a:noFill/>
                        </a:lnT>
                        <a:lnB>
                          <a:noFill/>
                        </a:lnB>
                        <a:noFill/>
                      </a:tcPr>
                    </a:tc>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Calibri" panose="020F0502020204030204" pitchFamily="34" charset="0"/>
                            </a:rPr>
                            <a:t>↕</a:t>
                          </a:r>
                          <a:endParaRPr lang="en-IN" sz="2800" b="0" i="0" u="none" strike="noStrike" dirty="0">
                            <a:effectLst/>
                            <a:latin typeface="Arial" panose="020B0604020202020204" pitchFamily="34" charset="0"/>
                          </a:endParaRPr>
                        </a:p>
                      </a:txBody>
                      <a:tcPr marL="205740" marR="205740" marT="28575" marB="0">
                        <a:lnL>
                          <a:noFill/>
                        </a:lnL>
                        <a:lnR>
                          <a:noFill/>
                        </a:lnR>
                        <a:lnT>
                          <a:noFill/>
                        </a:lnT>
                        <a:lnB>
                          <a:noFill/>
                        </a:lnB>
                        <a:noFill/>
                      </a:tcPr>
                    </a:tc>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Calibri" panose="020F0502020204030204" pitchFamily="34" charset="0"/>
                            </a:rPr>
                            <a:t>↕</a:t>
                          </a:r>
                          <a:endParaRPr lang="en-IN" sz="2800" b="0" i="0" u="none" strike="noStrike" dirty="0">
                            <a:effectLst/>
                            <a:latin typeface="Arial" panose="020B0604020202020204" pitchFamily="34" charset="0"/>
                          </a:endParaRPr>
                        </a:p>
                      </a:txBody>
                      <a:tcPr marL="205740" marR="205740" marT="28575" marB="0">
                        <a:lnL>
                          <a:noFill/>
                        </a:lnL>
                        <a:lnR>
                          <a:noFill/>
                        </a:lnR>
                        <a:lnT>
                          <a:noFill/>
                        </a:lnT>
                        <a:lnB>
                          <a:noFill/>
                        </a:lnB>
                        <a:noFill/>
                      </a:tcPr>
                    </a:tc>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Calibri" panose="020F0502020204030204" pitchFamily="34" charset="0"/>
                            </a:rPr>
                            <a:t> </a:t>
                          </a:r>
                          <a:endParaRPr lang="en-IN" sz="2800" b="0" i="0" u="none" strike="noStrike" dirty="0">
                            <a:effectLst/>
                            <a:latin typeface="Arial" panose="020B0604020202020204" pitchFamily="34" charset="0"/>
                          </a:endParaRPr>
                        </a:p>
                      </a:txBody>
                      <a:tcPr marL="205740" marR="205740" marT="28575" marB="0">
                        <a:lnL>
                          <a:noFill/>
                        </a:lnL>
                        <a:lnR>
                          <a:noFill/>
                        </a:lnR>
                        <a:lnT>
                          <a:noFill/>
                        </a:lnT>
                        <a:lnB>
                          <a:noFill/>
                        </a:lnB>
                        <a:noFill/>
                      </a:tcPr>
                    </a:tc>
                    <a:extLst>
                      <a:ext uri="{0D108BD9-81ED-4DB2-BD59-A6C34878D82A}">
                        <a16:rowId xmlns:a16="http://schemas.microsoft.com/office/drawing/2014/main" val="2532625348"/>
                      </a:ext>
                    </a:extLst>
                  </a:tr>
                  <a:tr h="659261">
                    <a:tc>
                      <a:txBody>
                        <a:bodyPr/>
                        <a:lstStyle/>
                        <a:p>
                          <a:pPr algn="l" fontAlgn="t">
                            <a:lnSpc>
                              <a:spcPct val="150000"/>
                            </a:lnSpc>
                            <a:spcAft>
                              <a:spcPts val="1000"/>
                            </a:spcAft>
                          </a:pPr>
                          <a14:m>
                            <m:oMathPara xmlns:m="http://schemas.openxmlformats.org/officeDocument/2006/math">
                              <m:oMathParaPr>
                                <m:jc m:val="centerGroup"/>
                              </m:oMathParaPr>
                              <m:oMath xmlns:m="http://schemas.openxmlformats.org/officeDocument/2006/math">
                                <m:f>
                                  <m:fPr>
                                    <m:ctrlPr>
                                      <a:rPr lang="ar-AE" sz="1600" b="0" i="1" u="none" strike="noStrike" kern="100" smtClean="0">
                                        <a:effectLst/>
                                        <a:latin typeface="Cambria Math" panose="02040503050406030204" pitchFamily="18" charset="0"/>
                                        <a:ea typeface="Calibri" panose="020F0502020204030204" pitchFamily="34" charset="0"/>
                                        <a:cs typeface="Times New Roman" panose="02020603050405020304" pitchFamily="18" charset="0"/>
                                      </a:rPr>
                                    </m:ctrlPr>
                                  </m:fPr>
                                  <m:num>
                                    <m:r>
                                      <a:rPr lang="ar-AE" sz="1600" b="0" i="1" u="none" strike="noStrike" kern="100">
                                        <a:effectLst/>
                                        <a:latin typeface="Cambria Math" panose="02040503050406030204" pitchFamily="18" charset="0"/>
                                        <a:ea typeface="Calibri" panose="020F0502020204030204" pitchFamily="34" charset="0"/>
                                        <a:cs typeface="Times New Roman" panose="02020603050405020304" pitchFamily="18" charset="0"/>
                                      </a:rPr>
                                      <m:t>1</m:t>
                                    </m:r>
                                  </m:num>
                                  <m:den>
                                    <m:r>
                                      <a:rPr lang="ar-AE" sz="1600" b="0" i="1" u="none" strike="noStrike" kern="100">
                                        <a:effectLst/>
                                        <a:latin typeface="Cambria Math" panose="02040503050406030204" pitchFamily="18" charset="0"/>
                                        <a:ea typeface="Calibri" panose="020F0502020204030204" pitchFamily="34" charset="0"/>
                                        <a:cs typeface="Times New Roman" panose="02020603050405020304" pitchFamily="18" charset="0"/>
                                      </a:rPr>
                                      <m:t>1</m:t>
                                    </m:r>
                                  </m:den>
                                </m:f>
                              </m:oMath>
                            </m:oMathPara>
                          </a14:m>
                          <a:endParaRPr lang="ar-AE" sz="2800" b="0" i="0" u="none" strike="noStrike">
                            <a:effectLst/>
                            <a:latin typeface="Arial" panose="020B0604020202020204" pitchFamily="34" charset="0"/>
                          </a:endParaRPr>
                        </a:p>
                      </a:txBody>
                      <a:tcPr marL="205740" marR="205740" marT="28575" marB="0">
                        <a:lnL>
                          <a:noFill/>
                        </a:lnL>
                        <a:lnR>
                          <a:noFill/>
                        </a:lnR>
                        <a:lnT>
                          <a:noFill/>
                        </a:lnT>
                        <a:lnB>
                          <a:noFill/>
                        </a:lnB>
                        <a:noFill/>
                      </a:tcPr>
                    </a:tc>
                    <a:tc>
                      <a:txBody>
                        <a:bodyPr/>
                        <a:lstStyle/>
                        <a:p>
                          <a:pPr algn="l" fontAlgn="t">
                            <a:lnSpc>
                              <a:spcPct val="150000"/>
                            </a:lnSpc>
                            <a:spcAft>
                              <a:spcPts val="1000"/>
                            </a:spcAft>
                          </a:pPr>
                          <a14:m>
                            <m:oMathPara xmlns:m="http://schemas.openxmlformats.org/officeDocument/2006/math">
                              <m:oMathParaPr>
                                <m:jc m:val="centerGroup"/>
                              </m:oMathParaPr>
                              <m:oMath xmlns:m="http://schemas.openxmlformats.org/officeDocument/2006/math">
                                <m:f>
                                  <m:fPr>
                                    <m:ctrlPr>
                                      <a:rPr lang="ar-AE" sz="1600" b="0" i="1" u="none" strike="noStrike" kern="100" smtClean="0">
                                        <a:effectLst/>
                                        <a:latin typeface="Cambria Math" panose="02040503050406030204" pitchFamily="18" charset="0"/>
                                        <a:ea typeface="Calibri" panose="020F0502020204030204" pitchFamily="34" charset="0"/>
                                        <a:cs typeface="Times New Roman" panose="02020603050405020304" pitchFamily="18" charset="0"/>
                                      </a:rPr>
                                    </m:ctrlPr>
                                  </m:fPr>
                                  <m:num>
                                    <m:r>
                                      <a:rPr lang="ar-AE" sz="1600" b="0" i="1" u="none" strike="noStrike" kern="100">
                                        <a:effectLst/>
                                        <a:latin typeface="Cambria Math" panose="02040503050406030204" pitchFamily="18" charset="0"/>
                                        <a:ea typeface="Calibri" panose="020F0502020204030204" pitchFamily="34" charset="0"/>
                                        <a:cs typeface="Times New Roman" panose="02020603050405020304" pitchFamily="18" charset="0"/>
                                      </a:rPr>
                                      <m:t>2</m:t>
                                    </m:r>
                                  </m:num>
                                  <m:den>
                                    <m:r>
                                      <a:rPr lang="ar-AE" sz="1600" b="0" i="1" u="none" strike="noStrike" kern="100">
                                        <a:effectLst/>
                                        <a:latin typeface="Cambria Math" panose="02040503050406030204" pitchFamily="18" charset="0"/>
                                        <a:ea typeface="Calibri" panose="020F0502020204030204" pitchFamily="34" charset="0"/>
                                        <a:cs typeface="Times New Roman" panose="02020603050405020304" pitchFamily="18" charset="0"/>
                                      </a:rPr>
                                      <m:t>1</m:t>
                                    </m:r>
                                  </m:den>
                                </m:f>
                              </m:oMath>
                            </m:oMathPara>
                          </a14:m>
                          <a:endParaRPr lang="ar-AE" sz="2800" b="0" i="0" u="none" strike="noStrike" dirty="0">
                            <a:effectLst/>
                            <a:latin typeface="Arial" panose="020B0604020202020204" pitchFamily="34" charset="0"/>
                          </a:endParaRPr>
                        </a:p>
                      </a:txBody>
                      <a:tcPr marL="205740" marR="205740" marT="28575" marB="0">
                        <a:lnL>
                          <a:noFill/>
                        </a:lnL>
                        <a:lnR>
                          <a:noFill/>
                        </a:lnR>
                        <a:lnT>
                          <a:noFill/>
                        </a:lnT>
                        <a:lnB>
                          <a:noFill/>
                        </a:lnB>
                        <a:noFill/>
                      </a:tcPr>
                    </a:tc>
                    <a:tc>
                      <a:txBody>
                        <a:bodyPr/>
                        <a:lstStyle/>
                        <a:p>
                          <a:pPr algn="l" fontAlgn="t">
                            <a:lnSpc>
                              <a:spcPct val="150000"/>
                            </a:lnSpc>
                            <a:spcAft>
                              <a:spcPts val="1000"/>
                            </a:spcAft>
                          </a:pPr>
                          <a14:m>
                            <m:oMathPara xmlns:m="http://schemas.openxmlformats.org/officeDocument/2006/math">
                              <m:oMathParaPr>
                                <m:jc m:val="centerGroup"/>
                              </m:oMathParaPr>
                              <m:oMath xmlns:m="http://schemas.openxmlformats.org/officeDocument/2006/math">
                                <m:f>
                                  <m:fPr>
                                    <m:ctrlPr>
                                      <a:rPr lang="ar-AE" sz="1600" b="0" i="1" u="none" strike="noStrike" kern="100" smtClean="0">
                                        <a:effectLst/>
                                        <a:latin typeface="Cambria Math" panose="02040503050406030204" pitchFamily="18" charset="0"/>
                                        <a:ea typeface="Calibri" panose="020F0502020204030204" pitchFamily="34" charset="0"/>
                                        <a:cs typeface="Times New Roman" panose="02020603050405020304" pitchFamily="18" charset="0"/>
                                      </a:rPr>
                                    </m:ctrlPr>
                                  </m:fPr>
                                  <m:num>
                                    <m:r>
                                      <a:rPr lang="ar-AE" sz="1600" b="0" i="1" u="none" strike="noStrike" kern="100">
                                        <a:effectLst/>
                                        <a:latin typeface="Cambria Math" panose="02040503050406030204" pitchFamily="18" charset="0"/>
                                        <a:ea typeface="Calibri" panose="020F0502020204030204" pitchFamily="34" charset="0"/>
                                        <a:cs typeface="Times New Roman" panose="02020603050405020304" pitchFamily="18" charset="0"/>
                                      </a:rPr>
                                      <m:t>1</m:t>
                                    </m:r>
                                  </m:num>
                                  <m:den>
                                    <m:r>
                                      <a:rPr lang="ar-AE" sz="1600" b="0" i="1" u="none" strike="noStrike" kern="100">
                                        <a:effectLst/>
                                        <a:latin typeface="Cambria Math" panose="02040503050406030204" pitchFamily="18" charset="0"/>
                                        <a:ea typeface="Calibri" panose="020F0502020204030204" pitchFamily="34" charset="0"/>
                                        <a:cs typeface="Times New Roman" panose="02020603050405020304" pitchFamily="18" charset="0"/>
                                      </a:rPr>
                                      <m:t>2</m:t>
                                    </m:r>
                                  </m:den>
                                </m:f>
                              </m:oMath>
                            </m:oMathPara>
                          </a14:m>
                          <a:endParaRPr lang="ar-AE" sz="2800" b="0" i="0" u="none" strike="noStrike">
                            <a:effectLst/>
                            <a:latin typeface="Arial" panose="020B0604020202020204" pitchFamily="34" charset="0"/>
                          </a:endParaRPr>
                        </a:p>
                      </a:txBody>
                      <a:tcPr marL="205740" marR="205740" marT="28575" marB="0">
                        <a:lnL>
                          <a:noFill/>
                        </a:lnL>
                        <a:lnR>
                          <a:noFill/>
                        </a:lnR>
                        <a:lnT>
                          <a:noFill/>
                        </a:lnT>
                        <a:lnB>
                          <a:noFill/>
                        </a:lnB>
                        <a:noFill/>
                      </a:tcPr>
                    </a:tc>
                    <a:tc>
                      <a:txBody>
                        <a:bodyPr/>
                        <a:lstStyle/>
                        <a:p>
                          <a:pPr algn="l" fontAlgn="t">
                            <a:lnSpc>
                              <a:spcPct val="150000"/>
                            </a:lnSpc>
                            <a:spcAft>
                              <a:spcPts val="1000"/>
                            </a:spcAft>
                          </a:pPr>
                          <a14:m>
                            <m:oMathPara xmlns:m="http://schemas.openxmlformats.org/officeDocument/2006/math">
                              <m:oMathParaPr>
                                <m:jc m:val="centerGroup"/>
                              </m:oMathParaPr>
                              <m:oMath xmlns:m="http://schemas.openxmlformats.org/officeDocument/2006/math">
                                <m:f>
                                  <m:fPr>
                                    <m:ctrlPr>
                                      <a:rPr lang="ar-AE" sz="1600" b="0" i="1" u="none" strike="noStrike" kern="100" smtClean="0">
                                        <a:effectLst/>
                                        <a:latin typeface="Cambria Math" panose="02040503050406030204" pitchFamily="18" charset="0"/>
                                        <a:ea typeface="Calibri" panose="020F0502020204030204" pitchFamily="34" charset="0"/>
                                        <a:cs typeface="Times New Roman" panose="02020603050405020304" pitchFamily="18" charset="0"/>
                                      </a:rPr>
                                    </m:ctrlPr>
                                  </m:fPr>
                                  <m:num>
                                    <m:r>
                                      <a:rPr lang="ar-AE" sz="1600" b="0" i="1" u="none" strike="noStrike" kern="100">
                                        <a:effectLst/>
                                        <a:latin typeface="Cambria Math" panose="02040503050406030204" pitchFamily="18" charset="0"/>
                                        <a:ea typeface="Calibri" panose="020F0502020204030204" pitchFamily="34" charset="0"/>
                                        <a:cs typeface="Times New Roman" panose="02020603050405020304" pitchFamily="18" charset="0"/>
                                      </a:rPr>
                                      <m:t>3</m:t>
                                    </m:r>
                                  </m:num>
                                  <m:den>
                                    <m:r>
                                      <a:rPr lang="ar-AE" sz="1600" b="0" i="1" u="none" strike="noStrike" kern="100">
                                        <a:effectLst/>
                                        <a:latin typeface="Cambria Math" panose="02040503050406030204" pitchFamily="18" charset="0"/>
                                        <a:ea typeface="Calibri" panose="020F0502020204030204" pitchFamily="34" charset="0"/>
                                        <a:cs typeface="Times New Roman" panose="02020603050405020304" pitchFamily="18" charset="0"/>
                                      </a:rPr>
                                      <m:t>1</m:t>
                                    </m:r>
                                  </m:den>
                                </m:f>
                              </m:oMath>
                            </m:oMathPara>
                          </a14:m>
                          <a:endParaRPr lang="ar-AE" sz="2800" b="0" i="0" u="none" strike="noStrike">
                            <a:effectLst/>
                            <a:latin typeface="Arial" panose="020B0604020202020204" pitchFamily="34" charset="0"/>
                          </a:endParaRPr>
                        </a:p>
                      </a:txBody>
                      <a:tcPr marL="205740" marR="205740" marT="28575" marB="0">
                        <a:lnL>
                          <a:noFill/>
                        </a:lnL>
                        <a:lnR>
                          <a:noFill/>
                        </a:lnR>
                        <a:lnT>
                          <a:noFill/>
                        </a:lnT>
                        <a:lnB>
                          <a:noFill/>
                        </a:lnB>
                        <a:noFill/>
                      </a:tcPr>
                    </a:tc>
                    <a:tc>
                      <a:txBody>
                        <a:bodyPr/>
                        <a:lstStyle/>
                        <a:p>
                          <a:pPr algn="l" fontAlgn="t">
                            <a:lnSpc>
                              <a:spcPct val="150000"/>
                            </a:lnSpc>
                            <a:spcAft>
                              <a:spcPts val="1000"/>
                            </a:spcAft>
                          </a:pPr>
                          <a14:m>
                            <m:oMathPara xmlns:m="http://schemas.openxmlformats.org/officeDocument/2006/math">
                              <m:oMathParaPr>
                                <m:jc m:val="centerGroup"/>
                              </m:oMathParaPr>
                              <m:oMath xmlns:m="http://schemas.openxmlformats.org/officeDocument/2006/math">
                                <m:f>
                                  <m:fPr>
                                    <m:ctrlPr>
                                      <a:rPr lang="ar-AE" sz="1600" b="0" i="1" u="none" strike="noStrike" kern="100" smtClean="0">
                                        <a:effectLst/>
                                        <a:latin typeface="Cambria Math" panose="02040503050406030204" pitchFamily="18" charset="0"/>
                                        <a:ea typeface="Calibri" panose="020F0502020204030204" pitchFamily="34" charset="0"/>
                                        <a:cs typeface="Times New Roman" panose="02020603050405020304" pitchFamily="18" charset="0"/>
                                      </a:rPr>
                                    </m:ctrlPr>
                                  </m:fPr>
                                  <m:num>
                                    <m:r>
                                      <a:rPr lang="ar-AE" sz="1600" b="0" i="1" u="none" strike="noStrike" kern="100">
                                        <a:effectLst/>
                                        <a:latin typeface="Cambria Math" panose="02040503050406030204" pitchFamily="18" charset="0"/>
                                        <a:ea typeface="Calibri" panose="020F0502020204030204" pitchFamily="34" charset="0"/>
                                        <a:cs typeface="Times New Roman" panose="02020603050405020304" pitchFamily="18" charset="0"/>
                                      </a:rPr>
                                      <m:t>2</m:t>
                                    </m:r>
                                  </m:num>
                                  <m:den>
                                    <m:r>
                                      <a:rPr lang="ar-AE" sz="1600" b="0" i="1" u="none" strike="noStrike" kern="100">
                                        <a:effectLst/>
                                        <a:latin typeface="Cambria Math" panose="02040503050406030204" pitchFamily="18" charset="0"/>
                                        <a:ea typeface="Calibri" panose="020F0502020204030204" pitchFamily="34" charset="0"/>
                                        <a:cs typeface="Times New Roman" panose="02020603050405020304" pitchFamily="18" charset="0"/>
                                      </a:rPr>
                                      <m:t>2</m:t>
                                    </m:r>
                                  </m:den>
                                </m:f>
                              </m:oMath>
                            </m:oMathPara>
                          </a14:m>
                          <a:endParaRPr lang="ar-AE" sz="2800" b="0" i="0" u="none" strike="noStrike">
                            <a:effectLst/>
                            <a:latin typeface="Arial" panose="020B0604020202020204" pitchFamily="34" charset="0"/>
                          </a:endParaRPr>
                        </a:p>
                      </a:txBody>
                      <a:tcPr marL="205740" marR="205740" marT="28575" marB="0">
                        <a:lnL>
                          <a:noFill/>
                        </a:lnL>
                        <a:lnR>
                          <a:noFill/>
                        </a:lnR>
                        <a:lnT>
                          <a:noFill/>
                        </a:lnT>
                        <a:lnB>
                          <a:noFill/>
                        </a:lnB>
                        <a:noFill/>
                      </a:tcPr>
                    </a:tc>
                    <a:tc>
                      <a:txBody>
                        <a:bodyPr/>
                        <a:lstStyle/>
                        <a:p>
                          <a:pPr algn="l" fontAlgn="t">
                            <a:lnSpc>
                              <a:spcPct val="150000"/>
                            </a:lnSpc>
                            <a:spcAft>
                              <a:spcPts val="1000"/>
                            </a:spcAft>
                          </a:pPr>
                          <a14:m>
                            <m:oMathPara xmlns:m="http://schemas.openxmlformats.org/officeDocument/2006/math">
                              <m:oMathParaPr>
                                <m:jc m:val="centerGroup"/>
                              </m:oMathParaPr>
                              <m:oMath xmlns:m="http://schemas.openxmlformats.org/officeDocument/2006/math">
                                <m:f>
                                  <m:fPr>
                                    <m:ctrlPr>
                                      <a:rPr lang="ar-AE" sz="1600" b="0" i="1" u="none" strike="noStrike" kern="100" smtClean="0">
                                        <a:effectLst/>
                                        <a:latin typeface="Cambria Math" panose="02040503050406030204" pitchFamily="18" charset="0"/>
                                        <a:ea typeface="Calibri" panose="020F0502020204030204" pitchFamily="34" charset="0"/>
                                        <a:cs typeface="Times New Roman" panose="02020603050405020304" pitchFamily="18" charset="0"/>
                                      </a:rPr>
                                    </m:ctrlPr>
                                  </m:fPr>
                                  <m:num>
                                    <m:r>
                                      <a:rPr lang="ar-AE" sz="1600" b="0" i="1" u="none" strike="noStrike" kern="100">
                                        <a:effectLst/>
                                        <a:latin typeface="Cambria Math" panose="02040503050406030204" pitchFamily="18" charset="0"/>
                                        <a:ea typeface="Calibri" panose="020F0502020204030204" pitchFamily="34" charset="0"/>
                                        <a:cs typeface="Times New Roman" panose="02020603050405020304" pitchFamily="18" charset="0"/>
                                      </a:rPr>
                                      <m:t>1</m:t>
                                    </m:r>
                                  </m:num>
                                  <m:den>
                                    <m:r>
                                      <a:rPr lang="ar-AE" sz="1600" b="0" i="1" u="none" strike="noStrike" kern="100">
                                        <a:effectLst/>
                                        <a:latin typeface="Cambria Math" panose="02040503050406030204" pitchFamily="18" charset="0"/>
                                        <a:ea typeface="Calibri" panose="020F0502020204030204" pitchFamily="34" charset="0"/>
                                        <a:cs typeface="Times New Roman" panose="02020603050405020304" pitchFamily="18" charset="0"/>
                                      </a:rPr>
                                      <m:t>3</m:t>
                                    </m:r>
                                  </m:den>
                                </m:f>
                              </m:oMath>
                            </m:oMathPara>
                          </a14:m>
                          <a:endParaRPr lang="ar-AE" sz="2800" b="0" i="0" u="none" strike="noStrike">
                            <a:effectLst/>
                            <a:latin typeface="Arial" panose="020B0604020202020204" pitchFamily="34" charset="0"/>
                          </a:endParaRPr>
                        </a:p>
                      </a:txBody>
                      <a:tcPr marL="205740" marR="205740" marT="28575" marB="0">
                        <a:lnL>
                          <a:noFill/>
                        </a:lnL>
                        <a:lnR>
                          <a:noFill/>
                        </a:lnR>
                        <a:lnT>
                          <a:noFill/>
                        </a:lnT>
                        <a:lnB>
                          <a:noFill/>
                        </a:lnB>
                        <a:noFill/>
                      </a:tcPr>
                    </a:tc>
                    <a:tc>
                      <a:txBody>
                        <a:bodyPr/>
                        <a:lstStyle/>
                        <a:p>
                          <a:pPr algn="l" fontAlgn="t">
                            <a:lnSpc>
                              <a:spcPct val="150000"/>
                            </a:lnSpc>
                            <a:spcAft>
                              <a:spcPts val="1000"/>
                            </a:spcAft>
                          </a:pPr>
                          <a14:m>
                            <m:oMathPara xmlns:m="http://schemas.openxmlformats.org/officeDocument/2006/math">
                              <m:oMathParaPr>
                                <m:jc m:val="centerGroup"/>
                              </m:oMathParaPr>
                              <m:oMath xmlns:m="http://schemas.openxmlformats.org/officeDocument/2006/math">
                                <m:f>
                                  <m:fPr>
                                    <m:ctrlPr>
                                      <a:rPr lang="ar-AE" sz="1600" b="0" i="1" u="none" strike="noStrike" kern="100" smtClean="0">
                                        <a:effectLst/>
                                        <a:latin typeface="Cambria Math" panose="02040503050406030204" pitchFamily="18" charset="0"/>
                                        <a:ea typeface="Calibri" panose="020F0502020204030204" pitchFamily="34" charset="0"/>
                                        <a:cs typeface="Times New Roman" panose="02020603050405020304" pitchFamily="18" charset="0"/>
                                      </a:rPr>
                                    </m:ctrlPr>
                                  </m:fPr>
                                  <m:num>
                                    <m:r>
                                      <a:rPr lang="ar-AE" sz="1600" b="0" i="1" u="none" strike="noStrike" kern="100">
                                        <a:effectLst/>
                                        <a:latin typeface="Cambria Math" panose="02040503050406030204" pitchFamily="18" charset="0"/>
                                        <a:ea typeface="Calibri" panose="020F0502020204030204" pitchFamily="34" charset="0"/>
                                        <a:cs typeface="Times New Roman" panose="02020603050405020304" pitchFamily="18" charset="0"/>
                                      </a:rPr>
                                      <m:t>4</m:t>
                                    </m:r>
                                  </m:num>
                                  <m:den>
                                    <m:r>
                                      <a:rPr lang="ar-AE" sz="1600" b="0" i="1" u="none" strike="noStrike" kern="100">
                                        <a:effectLst/>
                                        <a:latin typeface="Cambria Math" panose="02040503050406030204" pitchFamily="18" charset="0"/>
                                        <a:ea typeface="Calibri" panose="020F0502020204030204" pitchFamily="34" charset="0"/>
                                        <a:cs typeface="Times New Roman" panose="02020603050405020304" pitchFamily="18" charset="0"/>
                                      </a:rPr>
                                      <m:t>1</m:t>
                                    </m:r>
                                  </m:den>
                                </m:f>
                              </m:oMath>
                            </m:oMathPara>
                          </a14:m>
                          <a:endParaRPr lang="ar-AE" sz="2800" b="0" i="0" u="none" strike="noStrike">
                            <a:effectLst/>
                            <a:latin typeface="Arial" panose="020B0604020202020204" pitchFamily="34" charset="0"/>
                          </a:endParaRPr>
                        </a:p>
                      </a:txBody>
                      <a:tcPr marL="205740" marR="205740" marT="28575" marB="0">
                        <a:lnL>
                          <a:noFill/>
                        </a:lnL>
                        <a:lnR>
                          <a:noFill/>
                        </a:lnR>
                        <a:lnT>
                          <a:noFill/>
                        </a:lnT>
                        <a:lnB>
                          <a:noFill/>
                        </a:lnB>
                        <a:noFill/>
                      </a:tcPr>
                    </a:tc>
                    <a:tc>
                      <a:txBody>
                        <a:bodyPr/>
                        <a:lstStyle/>
                        <a:p>
                          <a:pPr algn="l" fontAlgn="t">
                            <a:lnSpc>
                              <a:spcPct val="150000"/>
                            </a:lnSpc>
                            <a:spcAft>
                              <a:spcPts val="1000"/>
                            </a:spcAft>
                          </a:pPr>
                          <a14:m>
                            <m:oMathPara xmlns:m="http://schemas.openxmlformats.org/officeDocument/2006/math">
                              <m:oMathParaPr>
                                <m:jc m:val="centerGroup"/>
                              </m:oMathParaPr>
                              <m:oMath xmlns:m="http://schemas.openxmlformats.org/officeDocument/2006/math">
                                <m:f>
                                  <m:fPr>
                                    <m:ctrlPr>
                                      <a:rPr lang="ar-AE" sz="1600" b="0" i="1" u="none" strike="noStrike" kern="100" smtClean="0">
                                        <a:effectLst/>
                                        <a:latin typeface="Cambria Math" panose="02040503050406030204" pitchFamily="18" charset="0"/>
                                        <a:ea typeface="Calibri" panose="020F0502020204030204" pitchFamily="34" charset="0"/>
                                        <a:cs typeface="Times New Roman" panose="02020603050405020304" pitchFamily="18" charset="0"/>
                                      </a:rPr>
                                    </m:ctrlPr>
                                  </m:fPr>
                                  <m:num>
                                    <m:r>
                                      <a:rPr lang="ar-AE" sz="1600" b="0" i="1" u="none" strike="noStrike" kern="100">
                                        <a:effectLst/>
                                        <a:latin typeface="Cambria Math" panose="02040503050406030204" pitchFamily="18" charset="0"/>
                                        <a:ea typeface="Calibri" panose="020F0502020204030204" pitchFamily="34" charset="0"/>
                                        <a:cs typeface="Times New Roman" panose="02020603050405020304" pitchFamily="18" charset="0"/>
                                      </a:rPr>
                                      <m:t>3</m:t>
                                    </m:r>
                                  </m:num>
                                  <m:den>
                                    <m:r>
                                      <a:rPr lang="ar-AE" sz="1600" b="0" i="1" u="none" strike="noStrike" kern="100">
                                        <a:effectLst/>
                                        <a:latin typeface="Cambria Math" panose="02040503050406030204" pitchFamily="18" charset="0"/>
                                        <a:ea typeface="Calibri" panose="020F0502020204030204" pitchFamily="34" charset="0"/>
                                        <a:cs typeface="Times New Roman" panose="02020603050405020304" pitchFamily="18" charset="0"/>
                                      </a:rPr>
                                      <m:t>2</m:t>
                                    </m:r>
                                  </m:den>
                                </m:f>
                              </m:oMath>
                            </m:oMathPara>
                          </a14:m>
                          <a:endParaRPr lang="ar-AE" sz="2800" b="0" i="0" u="none" strike="noStrike" dirty="0">
                            <a:effectLst/>
                            <a:latin typeface="Arial" panose="020B0604020202020204" pitchFamily="34" charset="0"/>
                          </a:endParaRPr>
                        </a:p>
                      </a:txBody>
                      <a:tcPr marL="205740" marR="205740" marT="28575" marB="0">
                        <a:lnL>
                          <a:noFill/>
                        </a:lnL>
                        <a:lnR>
                          <a:noFill/>
                        </a:lnR>
                        <a:lnT>
                          <a:noFill/>
                        </a:lnT>
                        <a:lnB>
                          <a:noFill/>
                        </a:lnB>
                        <a:noFill/>
                      </a:tcPr>
                    </a:tc>
                    <a:tc>
                      <a:txBody>
                        <a:bodyPr/>
                        <a:lstStyle/>
                        <a:p>
                          <a:pPr algn="l" fontAlgn="t">
                            <a:lnSpc>
                              <a:spcPct val="150000"/>
                            </a:lnSpc>
                            <a:spcAft>
                              <a:spcPts val="1000"/>
                            </a:spcAft>
                          </a:pPr>
                          <a14:m>
                            <m:oMathPara xmlns:m="http://schemas.openxmlformats.org/officeDocument/2006/math">
                              <m:oMathParaPr>
                                <m:jc m:val="centerGroup"/>
                              </m:oMathParaPr>
                              <m:oMath xmlns:m="http://schemas.openxmlformats.org/officeDocument/2006/math">
                                <m:f>
                                  <m:fPr>
                                    <m:ctrlPr>
                                      <a:rPr lang="ar-AE" sz="1600" b="0" i="1" u="none" strike="noStrike" kern="100" smtClean="0">
                                        <a:effectLst/>
                                        <a:latin typeface="Cambria Math" panose="02040503050406030204" pitchFamily="18" charset="0"/>
                                        <a:ea typeface="Calibri" panose="020F0502020204030204" pitchFamily="34" charset="0"/>
                                        <a:cs typeface="Times New Roman" panose="02020603050405020304" pitchFamily="18" charset="0"/>
                                      </a:rPr>
                                    </m:ctrlPr>
                                  </m:fPr>
                                  <m:num>
                                    <m:r>
                                      <a:rPr lang="en-IN" sz="1600" b="0" i="1" u="none" strike="noStrike" kern="100" smtClean="0">
                                        <a:effectLst/>
                                        <a:latin typeface="Cambria Math" panose="02040503050406030204" pitchFamily="18" charset="0"/>
                                        <a:ea typeface="Calibri" panose="020F0502020204030204" pitchFamily="34" charset="0"/>
                                        <a:cs typeface="Times New Roman" panose="02020603050405020304" pitchFamily="18" charset="0"/>
                                      </a:rPr>
                                      <m:t>2</m:t>
                                    </m:r>
                                  </m:num>
                                  <m:den>
                                    <m:r>
                                      <a:rPr lang="en-IN" sz="1600" b="0" i="1" u="none" strike="noStrike" kern="100" smtClean="0">
                                        <a:effectLst/>
                                        <a:latin typeface="Cambria Math" panose="02040503050406030204" pitchFamily="18" charset="0"/>
                                        <a:ea typeface="Calibri" panose="020F0502020204030204" pitchFamily="34" charset="0"/>
                                        <a:cs typeface="Times New Roman" panose="02020603050405020304" pitchFamily="18" charset="0"/>
                                      </a:rPr>
                                      <m:t>3</m:t>
                                    </m:r>
                                  </m:den>
                                </m:f>
                              </m:oMath>
                            </m:oMathPara>
                          </a14:m>
                          <a:endParaRPr lang="ar-AE" sz="2800" b="0" i="0" u="none" strike="noStrike" dirty="0">
                            <a:effectLst/>
                            <a:latin typeface="Arial" panose="020B0604020202020204" pitchFamily="34" charset="0"/>
                          </a:endParaRPr>
                        </a:p>
                      </a:txBody>
                      <a:tcPr marL="205740" marR="205740" marT="28575" marB="0">
                        <a:lnL>
                          <a:noFill/>
                        </a:lnL>
                        <a:lnR>
                          <a:noFill/>
                        </a:lnR>
                        <a:lnT>
                          <a:noFill/>
                        </a:lnT>
                        <a:lnB>
                          <a:noFill/>
                        </a:lnB>
                        <a:noFill/>
                      </a:tcPr>
                    </a:tc>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etc.</a:t>
                          </a:r>
                          <a:endParaRPr lang="en-IN" sz="2800" b="0" i="0" u="none" strike="noStrike" dirty="0">
                            <a:effectLst/>
                            <a:latin typeface="Arial" panose="020B0604020202020204" pitchFamily="34" charset="0"/>
                          </a:endParaRPr>
                        </a:p>
                      </a:txBody>
                      <a:tcPr marL="205740" marR="205740" marT="28575" marB="0">
                        <a:lnL>
                          <a:noFill/>
                        </a:lnL>
                        <a:lnR>
                          <a:noFill/>
                        </a:lnR>
                        <a:lnT>
                          <a:noFill/>
                        </a:lnT>
                        <a:lnB>
                          <a:noFill/>
                        </a:lnB>
                        <a:noFill/>
                      </a:tcPr>
                    </a:tc>
                    <a:extLst>
                      <a:ext uri="{0D108BD9-81ED-4DB2-BD59-A6C34878D82A}">
                        <a16:rowId xmlns:a16="http://schemas.microsoft.com/office/drawing/2014/main" val="4271438466"/>
                      </a:ext>
                    </a:extLst>
                  </a:tr>
                </a:tbl>
              </a:graphicData>
            </a:graphic>
          </p:graphicFrame>
        </mc:Choice>
        <mc:Fallback xmlns="">
          <p:graphicFrame>
            <p:nvGraphicFramePr>
              <p:cNvPr id="5" name="Content Placeholder 3">
                <a:extLst>
                  <a:ext uri="{FF2B5EF4-FFF2-40B4-BE49-F238E27FC236}">
                    <a16:creationId xmlns:a16="http://schemas.microsoft.com/office/drawing/2014/main" id="{0E3F6B53-ADC9-5B88-6EF6-D0E3EC4CF313}"/>
                  </a:ext>
                </a:extLst>
              </p:cNvPr>
              <p:cNvGraphicFramePr>
                <a:graphicFrameLocks/>
              </p:cNvGraphicFramePr>
              <p:nvPr>
                <p:extLst>
                  <p:ext uri="{D42A27DB-BD31-4B8C-83A1-F6EECF244321}">
                    <p14:modId xmlns:p14="http://schemas.microsoft.com/office/powerpoint/2010/main" val="3506234608"/>
                  </p:ext>
                </p:extLst>
              </p:nvPr>
            </p:nvGraphicFramePr>
            <p:xfrm>
              <a:off x="5170714" y="2490765"/>
              <a:ext cx="6176989" cy="1631506"/>
            </p:xfrm>
            <a:graphic>
              <a:graphicData uri="http://schemas.openxmlformats.org/drawingml/2006/table">
                <a:tbl>
                  <a:tblPr firstRow="1" firstCol="1" bandRow="1"/>
                  <a:tblGrid>
                    <a:gridCol w="602261">
                      <a:extLst>
                        <a:ext uri="{9D8B030D-6E8A-4147-A177-3AD203B41FA5}">
                          <a16:colId xmlns:a16="http://schemas.microsoft.com/office/drawing/2014/main" val="3642670897"/>
                        </a:ext>
                      </a:extLst>
                    </a:gridCol>
                    <a:gridCol w="602261">
                      <a:extLst>
                        <a:ext uri="{9D8B030D-6E8A-4147-A177-3AD203B41FA5}">
                          <a16:colId xmlns:a16="http://schemas.microsoft.com/office/drawing/2014/main" val="1656035475"/>
                        </a:ext>
                      </a:extLst>
                    </a:gridCol>
                    <a:gridCol w="602261">
                      <a:extLst>
                        <a:ext uri="{9D8B030D-6E8A-4147-A177-3AD203B41FA5}">
                          <a16:colId xmlns:a16="http://schemas.microsoft.com/office/drawing/2014/main" val="1848663458"/>
                        </a:ext>
                      </a:extLst>
                    </a:gridCol>
                    <a:gridCol w="602261">
                      <a:extLst>
                        <a:ext uri="{9D8B030D-6E8A-4147-A177-3AD203B41FA5}">
                          <a16:colId xmlns:a16="http://schemas.microsoft.com/office/drawing/2014/main" val="422256165"/>
                        </a:ext>
                      </a:extLst>
                    </a:gridCol>
                    <a:gridCol w="602261">
                      <a:extLst>
                        <a:ext uri="{9D8B030D-6E8A-4147-A177-3AD203B41FA5}">
                          <a16:colId xmlns:a16="http://schemas.microsoft.com/office/drawing/2014/main" val="30949432"/>
                        </a:ext>
                      </a:extLst>
                    </a:gridCol>
                    <a:gridCol w="602261">
                      <a:extLst>
                        <a:ext uri="{9D8B030D-6E8A-4147-A177-3AD203B41FA5}">
                          <a16:colId xmlns:a16="http://schemas.microsoft.com/office/drawing/2014/main" val="3758015585"/>
                        </a:ext>
                      </a:extLst>
                    </a:gridCol>
                    <a:gridCol w="602261">
                      <a:extLst>
                        <a:ext uri="{9D8B030D-6E8A-4147-A177-3AD203B41FA5}">
                          <a16:colId xmlns:a16="http://schemas.microsoft.com/office/drawing/2014/main" val="1218232479"/>
                        </a:ext>
                      </a:extLst>
                    </a:gridCol>
                    <a:gridCol w="542550">
                      <a:extLst>
                        <a:ext uri="{9D8B030D-6E8A-4147-A177-3AD203B41FA5}">
                          <a16:colId xmlns:a16="http://schemas.microsoft.com/office/drawing/2014/main" val="2926288257"/>
                        </a:ext>
                      </a:extLst>
                    </a:gridCol>
                    <a:gridCol w="684480">
                      <a:extLst>
                        <a:ext uri="{9D8B030D-6E8A-4147-A177-3AD203B41FA5}">
                          <a16:colId xmlns:a16="http://schemas.microsoft.com/office/drawing/2014/main" val="2160551583"/>
                        </a:ext>
                      </a:extLst>
                    </a:gridCol>
                    <a:gridCol w="734132">
                      <a:extLst>
                        <a:ext uri="{9D8B030D-6E8A-4147-A177-3AD203B41FA5}">
                          <a16:colId xmlns:a16="http://schemas.microsoft.com/office/drawing/2014/main" val="3421477637"/>
                        </a:ext>
                      </a:extLst>
                    </a:gridCol>
                  </a:tblGrid>
                  <a:tr h="394335">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1</a:t>
                          </a:r>
                          <a:endParaRPr lang="en-IN" sz="2800" b="0" i="0" u="none" strike="noStrike" dirty="0">
                            <a:effectLst/>
                            <a:latin typeface="Arial" panose="020B0604020202020204" pitchFamily="34" charset="0"/>
                          </a:endParaRPr>
                        </a:p>
                      </a:txBody>
                      <a:tcPr marL="205740" marR="205740" marT="28575" marB="0">
                        <a:lnL>
                          <a:noFill/>
                        </a:lnL>
                        <a:lnR>
                          <a:noFill/>
                        </a:lnR>
                        <a:lnT>
                          <a:noFill/>
                        </a:lnT>
                        <a:lnB>
                          <a:noFill/>
                        </a:lnB>
                        <a:noFill/>
                      </a:tcPr>
                    </a:tc>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2</a:t>
                          </a:r>
                          <a:endParaRPr lang="en-IN" sz="2800" b="0" i="0" u="none" strike="noStrike" dirty="0">
                            <a:effectLst/>
                            <a:latin typeface="Arial" panose="020B0604020202020204" pitchFamily="34" charset="0"/>
                          </a:endParaRPr>
                        </a:p>
                      </a:txBody>
                      <a:tcPr marL="205740" marR="205740" marT="28575" marB="0">
                        <a:lnL>
                          <a:noFill/>
                        </a:lnL>
                        <a:lnR>
                          <a:noFill/>
                        </a:lnR>
                        <a:lnT>
                          <a:noFill/>
                        </a:lnT>
                        <a:lnB>
                          <a:noFill/>
                        </a:lnB>
                        <a:noFill/>
                      </a:tcPr>
                    </a:tc>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3</a:t>
                          </a:r>
                          <a:endParaRPr lang="en-IN" sz="2800" b="0" i="0" u="none" strike="noStrike" dirty="0">
                            <a:effectLst/>
                            <a:latin typeface="Arial" panose="020B0604020202020204" pitchFamily="34" charset="0"/>
                          </a:endParaRPr>
                        </a:p>
                      </a:txBody>
                      <a:tcPr marL="205740" marR="205740" marT="28575" marB="0">
                        <a:lnL>
                          <a:noFill/>
                        </a:lnL>
                        <a:lnR>
                          <a:noFill/>
                        </a:lnR>
                        <a:lnT>
                          <a:noFill/>
                        </a:lnT>
                        <a:lnB>
                          <a:noFill/>
                        </a:lnB>
                        <a:noFill/>
                      </a:tcPr>
                    </a:tc>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5</a:t>
                          </a:r>
                          <a:endParaRPr lang="en-IN" sz="2800" b="0" i="0" u="none" strike="noStrike" dirty="0">
                            <a:effectLst/>
                            <a:latin typeface="Arial" panose="020B0604020202020204" pitchFamily="34" charset="0"/>
                          </a:endParaRPr>
                        </a:p>
                      </a:txBody>
                      <a:tcPr marL="205740" marR="205740" marT="28575" marB="0">
                        <a:lnL>
                          <a:noFill/>
                        </a:lnL>
                        <a:lnR>
                          <a:noFill/>
                        </a:lnR>
                        <a:lnT>
                          <a:noFill/>
                        </a:lnT>
                        <a:lnB>
                          <a:noFill/>
                        </a:lnB>
                        <a:noFill/>
                      </a:tcPr>
                    </a:tc>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6</a:t>
                          </a:r>
                          <a:endParaRPr lang="en-IN" sz="2800" b="0" i="0" u="none" strike="noStrike" dirty="0">
                            <a:effectLst/>
                            <a:latin typeface="Arial" panose="020B0604020202020204" pitchFamily="34" charset="0"/>
                          </a:endParaRPr>
                        </a:p>
                      </a:txBody>
                      <a:tcPr marL="205740" marR="205740" marT="28575" marB="0">
                        <a:lnL>
                          <a:noFill/>
                        </a:lnL>
                        <a:lnR>
                          <a:noFill/>
                        </a:lnR>
                        <a:lnT>
                          <a:noFill/>
                        </a:lnT>
                        <a:lnB>
                          <a:noFill/>
                        </a:lnB>
                        <a:noFill/>
                      </a:tcPr>
                    </a:tc>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7</a:t>
                          </a:r>
                          <a:endParaRPr lang="en-IN" sz="2800" b="0" i="0" u="none" strike="noStrike" dirty="0">
                            <a:effectLst/>
                            <a:latin typeface="Arial" panose="020B0604020202020204" pitchFamily="34" charset="0"/>
                          </a:endParaRPr>
                        </a:p>
                      </a:txBody>
                      <a:tcPr marL="205740" marR="205740" marT="28575" marB="0">
                        <a:lnL>
                          <a:noFill/>
                        </a:lnL>
                        <a:lnR>
                          <a:noFill/>
                        </a:lnR>
                        <a:lnT>
                          <a:noFill/>
                        </a:lnT>
                        <a:lnB>
                          <a:noFill/>
                        </a:lnB>
                        <a:noFill/>
                      </a:tcPr>
                    </a:tc>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8</a:t>
                          </a:r>
                          <a:endParaRPr lang="en-IN" sz="2800" b="0" i="0" u="none" strike="noStrike" dirty="0">
                            <a:effectLst/>
                            <a:latin typeface="Arial" panose="020B0604020202020204" pitchFamily="34" charset="0"/>
                          </a:endParaRPr>
                        </a:p>
                      </a:txBody>
                      <a:tcPr marL="205740" marR="205740" marT="28575" marB="0">
                        <a:lnL>
                          <a:noFill/>
                        </a:lnL>
                        <a:lnR>
                          <a:noFill/>
                        </a:lnR>
                        <a:lnT>
                          <a:noFill/>
                        </a:lnT>
                        <a:lnB>
                          <a:noFill/>
                        </a:lnB>
                        <a:noFill/>
                      </a:tcPr>
                    </a:tc>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9</a:t>
                          </a:r>
                          <a:endParaRPr lang="en-IN" sz="2800" b="0" i="0" u="none" strike="noStrike" dirty="0">
                            <a:effectLst/>
                            <a:latin typeface="Arial" panose="020B0604020202020204" pitchFamily="34" charset="0"/>
                          </a:endParaRPr>
                        </a:p>
                      </a:txBody>
                      <a:tcPr marL="205740" marR="205740" marT="28575" marB="0">
                        <a:lnL>
                          <a:noFill/>
                        </a:lnL>
                        <a:lnR>
                          <a:noFill/>
                        </a:lnR>
                        <a:lnT>
                          <a:noFill/>
                        </a:lnT>
                        <a:lnB>
                          <a:noFill/>
                        </a:lnB>
                        <a:noFill/>
                      </a:tcPr>
                    </a:tc>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10</a:t>
                          </a:r>
                          <a:endParaRPr lang="en-IN" sz="2800" b="0" i="0" u="none" strike="noStrike" dirty="0">
                            <a:effectLst/>
                            <a:latin typeface="Arial" panose="020B0604020202020204" pitchFamily="34" charset="0"/>
                          </a:endParaRPr>
                        </a:p>
                      </a:txBody>
                      <a:tcPr marL="205740" marR="205740" marT="28575" marB="0">
                        <a:lnL>
                          <a:noFill/>
                        </a:lnL>
                        <a:lnR>
                          <a:noFill/>
                        </a:lnR>
                        <a:lnT>
                          <a:noFill/>
                        </a:lnT>
                        <a:lnB>
                          <a:noFill/>
                        </a:lnB>
                        <a:noFill/>
                      </a:tcPr>
                    </a:tc>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etc.</a:t>
                          </a:r>
                          <a:endParaRPr lang="en-IN" sz="2800" b="0" i="0" u="none" strike="noStrike" dirty="0">
                            <a:effectLst/>
                            <a:latin typeface="Arial" panose="020B0604020202020204" pitchFamily="34" charset="0"/>
                          </a:endParaRPr>
                        </a:p>
                      </a:txBody>
                      <a:tcPr marL="205740" marR="205740" marT="28575" marB="0">
                        <a:lnL>
                          <a:noFill/>
                        </a:lnL>
                        <a:lnR>
                          <a:noFill/>
                        </a:lnR>
                        <a:lnT>
                          <a:noFill/>
                        </a:lnT>
                        <a:lnB>
                          <a:noFill/>
                        </a:lnB>
                        <a:noFill/>
                      </a:tcPr>
                    </a:tc>
                    <a:extLst>
                      <a:ext uri="{0D108BD9-81ED-4DB2-BD59-A6C34878D82A}">
                        <a16:rowId xmlns:a16="http://schemas.microsoft.com/office/drawing/2014/main" val="1735944126"/>
                      </a:ext>
                    </a:extLst>
                  </a:tr>
                  <a:tr h="394335">
                    <a:tc>
                      <a:txBody>
                        <a:bodyPr/>
                        <a:lstStyle/>
                        <a:p>
                          <a:pPr algn="l" fontAlgn="t">
                            <a:lnSpc>
                              <a:spcPct val="150000"/>
                            </a:lnSpc>
                            <a:spcAft>
                              <a:spcPts val="1000"/>
                            </a:spcAft>
                          </a:pPr>
                          <a:r>
                            <a:rPr lang="en-IN" sz="1600" b="0" i="0" u="none" strike="noStrike" kern="100">
                              <a:effectLst/>
                              <a:latin typeface="Calibri" panose="020F0502020204030204" pitchFamily="34" charset="0"/>
                              <a:ea typeface="Calibri" panose="020F0502020204030204" pitchFamily="34" charset="0"/>
                              <a:cs typeface="Calibri" panose="020F0502020204030204" pitchFamily="34" charset="0"/>
                            </a:rPr>
                            <a:t>↕</a:t>
                          </a:r>
                          <a:endParaRPr lang="en-IN" sz="2800" b="0" i="0" u="none" strike="noStrike">
                            <a:effectLst/>
                            <a:latin typeface="Arial" panose="020B0604020202020204" pitchFamily="34" charset="0"/>
                          </a:endParaRPr>
                        </a:p>
                      </a:txBody>
                      <a:tcPr marL="205740" marR="205740" marT="28575" marB="0">
                        <a:lnL>
                          <a:noFill/>
                        </a:lnL>
                        <a:lnR>
                          <a:noFill/>
                        </a:lnR>
                        <a:lnT>
                          <a:noFill/>
                        </a:lnT>
                        <a:lnB>
                          <a:noFill/>
                        </a:lnB>
                        <a:noFill/>
                      </a:tcPr>
                    </a:tc>
                    <a:tc>
                      <a:txBody>
                        <a:bodyPr/>
                        <a:lstStyle/>
                        <a:p>
                          <a:pPr algn="l" fontAlgn="t">
                            <a:lnSpc>
                              <a:spcPct val="150000"/>
                            </a:lnSpc>
                            <a:spcAft>
                              <a:spcPts val="1000"/>
                            </a:spcAft>
                          </a:pPr>
                          <a:r>
                            <a:rPr lang="en-IN" sz="1600" b="0" i="0" u="none" strike="noStrike" kern="100">
                              <a:effectLst/>
                              <a:latin typeface="Calibri" panose="020F0502020204030204" pitchFamily="34" charset="0"/>
                              <a:ea typeface="Calibri" panose="020F0502020204030204" pitchFamily="34" charset="0"/>
                              <a:cs typeface="Calibri" panose="020F0502020204030204" pitchFamily="34" charset="0"/>
                            </a:rPr>
                            <a:t>↕</a:t>
                          </a:r>
                          <a:endParaRPr lang="en-IN" sz="2800" b="0" i="0" u="none" strike="noStrike">
                            <a:effectLst/>
                            <a:latin typeface="Arial" panose="020B0604020202020204" pitchFamily="34" charset="0"/>
                          </a:endParaRPr>
                        </a:p>
                      </a:txBody>
                      <a:tcPr marL="205740" marR="205740" marT="28575" marB="0">
                        <a:lnL>
                          <a:noFill/>
                        </a:lnL>
                        <a:lnR>
                          <a:noFill/>
                        </a:lnR>
                        <a:lnT>
                          <a:noFill/>
                        </a:lnT>
                        <a:lnB>
                          <a:noFill/>
                        </a:lnB>
                        <a:noFill/>
                      </a:tcPr>
                    </a:tc>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Calibri" panose="020F0502020204030204" pitchFamily="34" charset="0"/>
                            </a:rPr>
                            <a:t>↕</a:t>
                          </a:r>
                          <a:endParaRPr lang="en-IN" sz="2800" b="0" i="0" u="none" strike="noStrike" dirty="0">
                            <a:effectLst/>
                            <a:latin typeface="Arial" panose="020B0604020202020204" pitchFamily="34" charset="0"/>
                          </a:endParaRPr>
                        </a:p>
                      </a:txBody>
                      <a:tcPr marL="205740" marR="205740" marT="28575" marB="0">
                        <a:lnL>
                          <a:noFill/>
                        </a:lnL>
                        <a:lnR>
                          <a:noFill/>
                        </a:lnR>
                        <a:lnT>
                          <a:noFill/>
                        </a:lnT>
                        <a:lnB>
                          <a:noFill/>
                        </a:lnB>
                        <a:noFill/>
                      </a:tcPr>
                    </a:tc>
                    <a:tc>
                      <a:txBody>
                        <a:bodyPr/>
                        <a:lstStyle/>
                        <a:p>
                          <a:pPr algn="l" fontAlgn="t">
                            <a:lnSpc>
                              <a:spcPct val="150000"/>
                            </a:lnSpc>
                            <a:spcAft>
                              <a:spcPts val="1000"/>
                            </a:spcAft>
                          </a:pPr>
                          <a:r>
                            <a:rPr lang="en-IN" sz="1600" b="0" i="0" u="none" strike="noStrike" kern="100">
                              <a:effectLst/>
                              <a:latin typeface="Calibri" panose="020F0502020204030204" pitchFamily="34" charset="0"/>
                              <a:ea typeface="Calibri" panose="020F0502020204030204" pitchFamily="34" charset="0"/>
                              <a:cs typeface="Calibri" panose="020F0502020204030204" pitchFamily="34" charset="0"/>
                            </a:rPr>
                            <a:t>↕</a:t>
                          </a:r>
                          <a:endParaRPr lang="en-IN" sz="2800" b="0" i="0" u="none" strike="noStrike">
                            <a:effectLst/>
                            <a:latin typeface="Arial" panose="020B0604020202020204" pitchFamily="34" charset="0"/>
                          </a:endParaRPr>
                        </a:p>
                      </a:txBody>
                      <a:tcPr marL="205740" marR="205740" marT="28575" marB="0">
                        <a:lnL>
                          <a:noFill/>
                        </a:lnL>
                        <a:lnR>
                          <a:noFill/>
                        </a:lnR>
                        <a:lnT>
                          <a:noFill/>
                        </a:lnT>
                        <a:lnB>
                          <a:noFill/>
                        </a:lnB>
                        <a:noFill/>
                      </a:tcPr>
                    </a:tc>
                    <a:tc>
                      <a:txBody>
                        <a:bodyPr/>
                        <a:lstStyle/>
                        <a:p>
                          <a:pPr algn="l" fontAlgn="t">
                            <a:lnSpc>
                              <a:spcPct val="150000"/>
                            </a:lnSpc>
                            <a:spcAft>
                              <a:spcPts val="1000"/>
                            </a:spcAft>
                          </a:pPr>
                          <a:r>
                            <a:rPr lang="en-IN" sz="1600" b="0" i="0" u="none" strike="noStrike" kern="100">
                              <a:effectLst/>
                              <a:latin typeface="Calibri" panose="020F0502020204030204" pitchFamily="34" charset="0"/>
                              <a:ea typeface="Calibri" panose="020F0502020204030204" pitchFamily="34" charset="0"/>
                              <a:cs typeface="Calibri" panose="020F0502020204030204" pitchFamily="34" charset="0"/>
                            </a:rPr>
                            <a:t>↕</a:t>
                          </a:r>
                          <a:endParaRPr lang="en-IN" sz="2800" b="0" i="0" u="none" strike="noStrike">
                            <a:effectLst/>
                            <a:latin typeface="Arial" panose="020B0604020202020204" pitchFamily="34" charset="0"/>
                          </a:endParaRPr>
                        </a:p>
                      </a:txBody>
                      <a:tcPr marL="205740" marR="205740" marT="28575" marB="0">
                        <a:lnL>
                          <a:noFill/>
                        </a:lnL>
                        <a:lnR>
                          <a:noFill/>
                        </a:lnR>
                        <a:lnT>
                          <a:noFill/>
                        </a:lnT>
                        <a:lnB>
                          <a:noFill/>
                        </a:lnB>
                        <a:noFill/>
                      </a:tcPr>
                    </a:tc>
                    <a:tc>
                      <a:txBody>
                        <a:bodyPr/>
                        <a:lstStyle/>
                        <a:p>
                          <a:pPr algn="l" fontAlgn="t">
                            <a:lnSpc>
                              <a:spcPct val="150000"/>
                            </a:lnSpc>
                            <a:spcAft>
                              <a:spcPts val="1000"/>
                            </a:spcAft>
                          </a:pPr>
                          <a:r>
                            <a:rPr lang="en-IN" sz="1600" b="0" i="0" u="none" strike="noStrike" kern="100">
                              <a:effectLst/>
                              <a:latin typeface="Calibri" panose="020F0502020204030204" pitchFamily="34" charset="0"/>
                              <a:ea typeface="Calibri" panose="020F0502020204030204" pitchFamily="34" charset="0"/>
                              <a:cs typeface="Calibri" panose="020F0502020204030204" pitchFamily="34" charset="0"/>
                            </a:rPr>
                            <a:t>↕</a:t>
                          </a:r>
                          <a:endParaRPr lang="en-IN" sz="2800" b="0" i="0" u="none" strike="noStrike">
                            <a:effectLst/>
                            <a:latin typeface="Arial" panose="020B0604020202020204" pitchFamily="34" charset="0"/>
                          </a:endParaRPr>
                        </a:p>
                      </a:txBody>
                      <a:tcPr marL="205740" marR="205740" marT="28575" marB="0">
                        <a:lnL>
                          <a:noFill/>
                        </a:lnL>
                        <a:lnR>
                          <a:noFill/>
                        </a:lnR>
                        <a:lnT>
                          <a:noFill/>
                        </a:lnT>
                        <a:lnB>
                          <a:noFill/>
                        </a:lnB>
                        <a:noFill/>
                      </a:tcPr>
                    </a:tc>
                    <a:tc>
                      <a:txBody>
                        <a:bodyPr/>
                        <a:lstStyle/>
                        <a:p>
                          <a:pPr algn="l" fontAlgn="t">
                            <a:lnSpc>
                              <a:spcPct val="150000"/>
                            </a:lnSpc>
                            <a:spcAft>
                              <a:spcPts val="1000"/>
                            </a:spcAft>
                          </a:pPr>
                          <a:r>
                            <a:rPr lang="en-IN" sz="1600" b="0" i="0" u="none" strike="noStrike" kern="100">
                              <a:effectLst/>
                              <a:latin typeface="Calibri" panose="020F0502020204030204" pitchFamily="34" charset="0"/>
                              <a:ea typeface="Calibri" panose="020F0502020204030204" pitchFamily="34" charset="0"/>
                              <a:cs typeface="Calibri" panose="020F0502020204030204" pitchFamily="34" charset="0"/>
                            </a:rPr>
                            <a:t>↕</a:t>
                          </a:r>
                          <a:endParaRPr lang="en-IN" sz="2800" b="0" i="0" u="none" strike="noStrike">
                            <a:effectLst/>
                            <a:latin typeface="Arial" panose="020B0604020202020204" pitchFamily="34" charset="0"/>
                          </a:endParaRPr>
                        </a:p>
                      </a:txBody>
                      <a:tcPr marL="205740" marR="205740" marT="28575" marB="0">
                        <a:lnL>
                          <a:noFill/>
                        </a:lnL>
                        <a:lnR>
                          <a:noFill/>
                        </a:lnR>
                        <a:lnT>
                          <a:noFill/>
                        </a:lnT>
                        <a:lnB>
                          <a:noFill/>
                        </a:lnB>
                        <a:noFill/>
                      </a:tcPr>
                    </a:tc>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Calibri" panose="020F0502020204030204" pitchFamily="34" charset="0"/>
                            </a:rPr>
                            <a:t>↕</a:t>
                          </a:r>
                          <a:endParaRPr lang="en-IN" sz="2800" b="0" i="0" u="none" strike="noStrike" dirty="0">
                            <a:effectLst/>
                            <a:latin typeface="Arial" panose="020B0604020202020204" pitchFamily="34" charset="0"/>
                          </a:endParaRPr>
                        </a:p>
                      </a:txBody>
                      <a:tcPr marL="205740" marR="205740" marT="28575" marB="0">
                        <a:lnL>
                          <a:noFill/>
                        </a:lnL>
                        <a:lnR>
                          <a:noFill/>
                        </a:lnR>
                        <a:lnT>
                          <a:noFill/>
                        </a:lnT>
                        <a:lnB>
                          <a:noFill/>
                        </a:lnB>
                        <a:noFill/>
                      </a:tcPr>
                    </a:tc>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Calibri" panose="020F0502020204030204" pitchFamily="34" charset="0"/>
                            </a:rPr>
                            <a:t>↕</a:t>
                          </a:r>
                          <a:endParaRPr lang="en-IN" sz="2800" b="0" i="0" u="none" strike="noStrike" dirty="0">
                            <a:effectLst/>
                            <a:latin typeface="Arial" panose="020B0604020202020204" pitchFamily="34" charset="0"/>
                          </a:endParaRPr>
                        </a:p>
                      </a:txBody>
                      <a:tcPr marL="205740" marR="205740" marT="28575" marB="0">
                        <a:lnL>
                          <a:noFill/>
                        </a:lnL>
                        <a:lnR>
                          <a:noFill/>
                        </a:lnR>
                        <a:lnT>
                          <a:noFill/>
                        </a:lnT>
                        <a:lnB>
                          <a:noFill/>
                        </a:lnB>
                        <a:noFill/>
                      </a:tcPr>
                    </a:tc>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Calibri" panose="020F0502020204030204" pitchFamily="34" charset="0"/>
                            </a:rPr>
                            <a:t> </a:t>
                          </a:r>
                          <a:endParaRPr lang="en-IN" sz="2800" b="0" i="0" u="none" strike="noStrike" dirty="0">
                            <a:effectLst/>
                            <a:latin typeface="Arial" panose="020B0604020202020204" pitchFamily="34" charset="0"/>
                          </a:endParaRPr>
                        </a:p>
                      </a:txBody>
                      <a:tcPr marL="205740" marR="205740" marT="28575" marB="0">
                        <a:lnL>
                          <a:noFill/>
                        </a:lnL>
                        <a:lnR>
                          <a:noFill/>
                        </a:lnR>
                        <a:lnT>
                          <a:noFill/>
                        </a:lnT>
                        <a:lnB>
                          <a:noFill/>
                        </a:lnB>
                        <a:noFill/>
                      </a:tcPr>
                    </a:tc>
                    <a:extLst>
                      <a:ext uri="{0D108BD9-81ED-4DB2-BD59-A6C34878D82A}">
                        <a16:rowId xmlns:a16="http://schemas.microsoft.com/office/drawing/2014/main" val="2532625348"/>
                      </a:ext>
                    </a:extLst>
                  </a:tr>
                  <a:tr h="842836">
                    <a:tc>
                      <a:txBody>
                        <a:bodyPr/>
                        <a:lstStyle/>
                        <a:p>
                          <a:endParaRPr lang="en-US"/>
                        </a:p>
                      </a:txBody>
                      <a:tcPr marL="205740" marR="205740" marT="28575" marB="0">
                        <a:lnL>
                          <a:noFill/>
                        </a:lnL>
                        <a:lnR>
                          <a:noFill/>
                        </a:lnR>
                        <a:lnT>
                          <a:noFill/>
                        </a:lnT>
                        <a:lnB>
                          <a:noFill/>
                        </a:lnB>
                        <a:blipFill>
                          <a:blip r:embed="rId4"/>
                          <a:stretch>
                            <a:fillRect t="-93525" r="-924242"/>
                          </a:stretch>
                        </a:blipFill>
                      </a:tcPr>
                    </a:tc>
                    <a:tc>
                      <a:txBody>
                        <a:bodyPr/>
                        <a:lstStyle/>
                        <a:p>
                          <a:endParaRPr lang="en-US"/>
                        </a:p>
                      </a:txBody>
                      <a:tcPr marL="205740" marR="205740" marT="28575" marB="0">
                        <a:lnL>
                          <a:noFill/>
                        </a:lnL>
                        <a:lnR>
                          <a:noFill/>
                        </a:lnR>
                        <a:lnT>
                          <a:noFill/>
                        </a:lnT>
                        <a:lnB>
                          <a:noFill/>
                        </a:lnB>
                        <a:blipFill>
                          <a:blip r:embed="rId4"/>
                          <a:stretch>
                            <a:fillRect l="-100000" t="-93525" r="-824242"/>
                          </a:stretch>
                        </a:blipFill>
                      </a:tcPr>
                    </a:tc>
                    <a:tc>
                      <a:txBody>
                        <a:bodyPr/>
                        <a:lstStyle/>
                        <a:p>
                          <a:endParaRPr lang="en-US"/>
                        </a:p>
                      </a:txBody>
                      <a:tcPr marL="205740" marR="205740" marT="28575" marB="0">
                        <a:lnL>
                          <a:noFill/>
                        </a:lnL>
                        <a:lnR>
                          <a:noFill/>
                        </a:lnR>
                        <a:lnT>
                          <a:noFill/>
                        </a:lnT>
                        <a:lnB>
                          <a:noFill/>
                        </a:lnB>
                        <a:blipFill>
                          <a:blip r:embed="rId4"/>
                          <a:stretch>
                            <a:fillRect l="-200000" t="-93525" r="-724242"/>
                          </a:stretch>
                        </a:blipFill>
                      </a:tcPr>
                    </a:tc>
                    <a:tc>
                      <a:txBody>
                        <a:bodyPr/>
                        <a:lstStyle/>
                        <a:p>
                          <a:endParaRPr lang="en-US"/>
                        </a:p>
                      </a:txBody>
                      <a:tcPr marL="205740" marR="205740" marT="28575" marB="0">
                        <a:lnL>
                          <a:noFill/>
                        </a:lnL>
                        <a:lnR>
                          <a:noFill/>
                        </a:lnR>
                        <a:lnT>
                          <a:noFill/>
                        </a:lnT>
                        <a:lnB>
                          <a:noFill/>
                        </a:lnB>
                        <a:blipFill>
                          <a:blip r:embed="rId4"/>
                          <a:stretch>
                            <a:fillRect l="-303061" t="-93525" r="-631633"/>
                          </a:stretch>
                        </a:blipFill>
                      </a:tcPr>
                    </a:tc>
                    <a:tc>
                      <a:txBody>
                        <a:bodyPr/>
                        <a:lstStyle/>
                        <a:p>
                          <a:endParaRPr lang="en-US"/>
                        </a:p>
                      </a:txBody>
                      <a:tcPr marL="205740" marR="205740" marT="28575" marB="0">
                        <a:lnL>
                          <a:noFill/>
                        </a:lnL>
                        <a:lnR>
                          <a:noFill/>
                        </a:lnR>
                        <a:lnT>
                          <a:noFill/>
                        </a:lnT>
                        <a:lnB>
                          <a:noFill/>
                        </a:lnB>
                        <a:blipFill>
                          <a:blip r:embed="rId4"/>
                          <a:stretch>
                            <a:fillRect l="-398990" t="-93525" r="-525253"/>
                          </a:stretch>
                        </a:blipFill>
                      </a:tcPr>
                    </a:tc>
                    <a:tc>
                      <a:txBody>
                        <a:bodyPr/>
                        <a:lstStyle/>
                        <a:p>
                          <a:endParaRPr lang="en-US"/>
                        </a:p>
                      </a:txBody>
                      <a:tcPr marL="205740" marR="205740" marT="28575" marB="0">
                        <a:lnL>
                          <a:noFill/>
                        </a:lnL>
                        <a:lnR>
                          <a:noFill/>
                        </a:lnR>
                        <a:lnT>
                          <a:noFill/>
                        </a:lnT>
                        <a:lnB>
                          <a:noFill/>
                        </a:lnB>
                        <a:blipFill>
                          <a:blip r:embed="rId4"/>
                          <a:stretch>
                            <a:fillRect l="-498990" t="-93525" r="-425253"/>
                          </a:stretch>
                        </a:blipFill>
                      </a:tcPr>
                    </a:tc>
                    <a:tc>
                      <a:txBody>
                        <a:bodyPr/>
                        <a:lstStyle/>
                        <a:p>
                          <a:endParaRPr lang="en-US"/>
                        </a:p>
                      </a:txBody>
                      <a:tcPr marL="205740" marR="205740" marT="28575" marB="0">
                        <a:lnL>
                          <a:noFill/>
                        </a:lnL>
                        <a:lnR>
                          <a:noFill/>
                        </a:lnR>
                        <a:lnT>
                          <a:noFill/>
                        </a:lnT>
                        <a:lnB>
                          <a:noFill/>
                        </a:lnB>
                        <a:blipFill>
                          <a:blip r:embed="rId4"/>
                          <a:stretch>
                            <a:fillRect l="-598990" t="-93525" r="-325253"/>
                          </a:stretch>
                        </a:blipFill>
                      </a:tcPr>
                    </a:tc>
                    <a:tc>
                      <a:txBody>
                        <a:bodyPr/>
                        <a:lstStyle/>
                        <a:p>
                          <a:endParaRPr lang="en-US"/>
                        </a:p>
                      </a:txBody>
                      <a:tcPr marL="205740" marR="205740" marT="28575" marB="0">
                        <a:lnL>
                          <a:noFill/>
                        </a:lnL>
                        <a:lnR>
                          <a:noFill/>
                        </a:lnR>
                        <a:lnT>
                          <a:noFill/>
                        </a:lnT>
                        <a:lnB>
                          <a:noFill/>
                        </a:lnB>
                        <a:blipFill>
                          <a:blip r:embed="rId4"/>
                          <a:stretch>
                            <a:fillRect l="-777528" t="-93525" r="-261798"/>
                          </a:stretch>
                        </a:blipFill>
                      </a:tcPr>
                    </a:tc>
                    <a:tc>
                      <a:txBody>
                        <a:bodyPr/>
                        <a:lstStyle/>
                        <a:p>
                          <a:endParaRPr lang="en-US"/>
                        </a:p>
                      </a:txBody>
                      <a:tcPr marL="205740" marR="205740" marT="28575" marB="0">
                        <a:lnL>
                          <a:noFill/>
                        </a:lnL>
                        <a:lnR>
                          <a:noFill/>
                        </a:lnR>
                        <a:lnT>
                          <a:noFill/>
                        </a:lnT>
                        <a:lnB>
                          <a:noFill/>
                        </a:lnB>
                        <a:blipFill>
                          <a:blip r:embed="rId4"/>
                          <a:stretch>
                            <a:fillRect l="-697321" t="-93525" r="-108036"/>
                          </a:stretch>
                        </a:blipFill>
                      </a:tcPr>
                    </a:tc>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etc.</a:t>
                          </a:r>
                          <a:endParaRPr lang="en-IN" sz="2800" b="0" i="0" u="none" strike="noStrike" dirty="0">
                            <a:effectLst/>
                            <a:latin typeface="Arial" panose="020B0604020202020204" pitchFamily="34" charset="0"/>
                          </a:endParaRPr>
                        </a:p>
                      </a:txBody>
                      <a:tcPr marL="205740" marR="205740" marT="28575" marB="0">
                        <a:lnL>
                          <a:noFill/>
                        </a:lnL>
                        <a:lnR>
                          <a:noFill/>
                        </a:lnR>
                        <a:lnT>
                          <a:noFill/>
                        </a:lnT>
                        <a:lnB>
                          <a:noFill/>
                        </a:lnB>
                        <a:noFill/>
                      </a:tcPr>
                    </a:tc>
                    <a:extLst>
                      <a:ext uri="{0D108BD9-81ED-4DB2-BD59-A6C34878D82A}">
                        <a16:rowId xmlns:a16="http://schemas.microsoft.com/office/drawing/2014/main" val="4271438466"/>
                      </a:ext>
                    </a:extLst>
                  </a:tr>
                </a:tbl>
              </a:graphicData>
            </a:graphic>
          </p:graphicFrame>
        </mc:Fallback>
      </mc:AlternateContent>
    </p:spTree>
    <p:extLst>
      <p:ext uri="{BB962C8B-B14F-4D97-AF65-F5344CB8AC3E}">
        <p14:creationId xmlns:p14="http://schemas.microsoft.com/office/powerpoint/2010/main" val="3628247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D1A2CED-DA9B-4CCF-8215-CFC65FE716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562DFC44-A40C-4573-9230-B3EDB3EC8E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260019"/>
            <a:ext cx="11167447" cy="5933012"/>
          </a:xfrm>
          <a:prstGeom prst="rect">
            <a:avLst/>
          </a:prstGeom>
          <a:ln w="12700">
            <a:solidFill>
              <a:srgbClr val="DEDEDE"/>
            </a:solidFill>
          </a:ln>
          <a:effectLst>
            <a:outerShdw blurRad="50800" dist="38100" dir="2700000" algn="tl" rotWithShape="0">
              <a:schemeClr val="bg2">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3B810930-1912-1F47-01DB-4A97AC3AE56C}"/>
              </a:ext>
            </a:extLst>
          </p:cNvPr>
          <p:cNvSpPr>
            <a:spLocks noGrp="1"/>
          </p:cNvSpPr>
          <p:nvPr>
            <p:ph type="title"/>
          </p:nvPr>
        </p:nvSpPr>
        <p:spPr>
          <a:xfrm>
            <a:off x="805543" y="509521"/>
            <a:ext cx="10542161" cy="1014984"/>
          </a:xfrm>
        </p:spPr>
        <p:txBody>
          <a:bodyPr>
            <a:normAutofit/>
          </a:bodyPr>
          <a:lstStyle/>
          <a:p>
            <a:r>
              <a:rPr lang="en-IN" sz="2700" dirty="0"/>
              <a:t>Establish one-to-one correspondence between the points on a line, say 1 inch long, and the sequence of integer numbers</a:t>
            </a:r>
            <a:r>
              <a:rPr lang="en-IN" sz="4000" dirty="0"/>
              <a:t> </a:t>
            </a:r>
          </a:p>
        </p:txBody>
      </p:sp>
      <p:sp>
        <p:nvSpPr>
          <p:cNvPr id="13" name="Rectangle 12">
            <a:extLst>
              <a:ext uri="{FF2B5EF4-FFF2-40B4-BE49-F238E27FC236}">
                <a16:creationId xmlns:a16="http://schemas.microsoft.com/office/drawing/2014/main" id="{15589D35-CF9F-4DE9-A792-8571A09E9B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658327"/>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aphicFrame>
        <p:nvGraphicFramePr>
          <p:cNvPr id="4" name="Content Placeholder 3">
            <a:extLst>
              <a:ext uri="{FF2B5EF4-FFF2-40B4-BE49-F238E27FC236}">
                <a16:creationId xmlns:a16="http://schemas.microsoft.com/office/drawing/2014/main" id="{29B7DBEA-6D37-7E19-C8C6-C58FE0333092}"/>
              </a:ext>
            </a:extLst>
          </p:cNvPr>
          <p:cNvGraphicFramePr>
            <a:graphicFrameLocks noGrp="1"/>
          </p:cNvGraphicFramePr>
          <p:nvPr>
            <p:ph idx="1"/>
            <p:extLst>
              <p:ext uri="{D42A27DB-BD31-4B8C-83A1-F6EECF244321}">
                <p14:modId xmlns:p14="http://schemas.microsoft.com/office/powerpoint/2010/main" val="2773332461"/>
              </p:ext>
            </p:extLst>
          </p:nvPr>
        </p:nvGraphicFramePr>
        <p:xfrm>
          <a:off x="498834" y="1972412"/>
          <a:ext cx="4494316" cy="2825730"/>
        </p:xfrm>
        <a:graphic>
          <a:graphicData uri="http://schemas.openxmlformats.org/drawingml/2006/table">
            <a:tbl>
              <a:tblPr firstRow="1" firstCol="1" bandRow="1"/>
              <a:tblGrid>
                <a:gridCol w="995759">
                  <a:extLst>
                    <a:ext uri="{9D8B030D-6E8A-4147-A177-3AD203B41FA5}">
                      <a16:colId xmlns:a16="http://schemas.microsoft.com/office/drawing/2014/main" val="4223333988"/>
                    </a:ext>
                  </a:extLst>
                </a:gridCol>
                <a:gridCol w="3498557">
                  <a:extLst>
                    <a:ext uri="{9D8B030D-6E8A-4147-A177-3AD203B41FA5}">
                      <a16:colId xmlns:a16="http://schemas.microsoft.com/office/drawing/2014/main" val="1241591748"/>
                    </a:ext>
                  </a:extLst>
                </a:gridCol>
              </a:tblGrid>
              <a:tr h="313970">
                <a:tc>
                  <a:txBody>
                    <a:bodyPr/>
                    <a:lstStyle/>
                    <a:p>
                      <a:pPr algn="l" fontAlgn="t">
                        <a:lnSpc>
                          <a:spcPct val="115000"/>
                        </a:lnSpc>
                        <a:spcAft>
                          <a:spcPts val="1000"/>
                        </a:spcAft>
                      </a:pPr>
                      <a:r>
                        <a:rPr lang="en-IN" sz="1700" b="0" i="0" u="none" strike="noStrike" kern="100">
                          <a:effectLst/>
                          <a:latin typeface="Calibri" panose="020F0502020204030204" pitchFamily="34" charset="0"/>
                          <a:ea typeface="Calibri" panose="020F0502020204030204" pitchFamily="34" charset="0"/>
                          <a:cs typeface="Times New Roman" panose="02020603050405020304" pitchFamily="18" charset="0"/>
                        </a:rPr>
                        <a:t>N</a:t>
                      </a:r>
                      <a:endParaRPr lang="en-IN" sz="2700" b="0" i="0" u="none" strike="noStrike">
                        <a:effectLst/>
                        <a:latin typeface="Arial" panose="020B0604020202020204" pitchFamily="34" charset="0"/>
                      </a:endParaRPr>
                    </a:p>
                  </a:txBody>
                  <a:tcPr marL="103690" marR="103690" marT="14401" marB="0">
                    <a:lnL>
                      <a:noFill/>
                    </a:lnL>
                    <a:lnR>
                      <a:noFill/>
                    </a:lnR>
                    <a:lnT>
                      <a:noFill/>
                    </a:lnT>
                    <a:lnB>
                      <a:noFill/>
                    </a:lnB>
                    <a:noFill/>
                  </a:tcPr>
                </a:tc>
                <a:tc>
                  <a:txBody>
                    <a:bodyPr/>
                    <a:lstStyle/>
                    <a:p>
                      <a:pPr algn="l" fontAlgn="t">
                        <a:lnSpc>
                          <a:spcPct val="115000"/>
                        </a:lnSpc>
                        <a:spcAft>
                          <a:spcPts val="1000"/>
                        </a:spcAft>
                      </a:pPr>
                      <a:r>
                        <a:rPr lang="en-IN" sz="1700" b="0" i="0" u="none" strike="noStrike" kern="100">
                          <a:effectLst/>
                          <a:latin typeface="Calibri" panose="020F0502020204030204" pitchFamily="34" charset="0"/>
                          <a:ea typeface="Calibri" panose="020F0502020204030204" pitchFamily="34" charset="0"/>
                          <a:cs typeface="Times New Roman" panose="02020603050405020304" pitchFamily="18" charset="0"/>
                        </a:rPr>
                        <a:t> </a:t>
                      </a:r>
                      <a:endParaRPr lang="en-IN" sz="2700" b="0" i="0" u="none" strike="noStrike">
                        <a:effectLst/>
                        <a:latin typeface="Arial" panose="020B0604020202020204" pitchFamily="34" charset="0"/>
                      </a:endParaRPr>
                    </a:p>
                  </a:txBody>
                  <a:tcPr marL="103690" marR="103690" marT="14401" marB="0">
                    <a:lnL>
                      <a:noFill/>
                    </a:lnL>
                    <a:lnR>
                      <a:noFill/>
                    </a:lnR>
                    <a:lnT>
                      <a:noFill/>
                    </a:lnT>
                    <a:lnB>
                      <a:noFill/>
                    </a:lnB>
                    <a:noFill/>
                  </a:tcPr>
                </a:tc>
                <a:extLst>
                  <a:ext uri="{0D108BD9-81ED-4DB2-BD59-A6C34878D82A}">
                    <a16:rowId xmlns:a16="http://schemas.microsoft.com/office/drawing/2014/main" val="2703199010"/>
                  </a:ext>
                </a:extLst>
              </a:tr>
              <a:tr h="313970">
                <a:tc>
                  <a:txBody>
                    <a:bodyPr/>
                    <a:lstStyle/>
                    <a:p>
                      <a:pPr algn="l" fontAlgn="t">
                        <a:lnSpc>
                          <a:spcPct val="115000"/>
                        </a:lnSpc>
                        <a:spcAft>
                          <a:spcPts val="1000"/>
                        </a:spcAft>
                      </a:pPr>
                      <a:r>
                        <a:rPr lang="en-IN" sz="17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1</a:t>
                      </a:r>
                      <a:endParaRPr lang="en-IN" sz="2700" b="0" i="0" u="none" strike="noStrike" dirty="0">
                        <a:effectLst/>
                        <a:latin typeface="Arial" panose="020B0604020202020204" pitchFamily="34" charset="0"/>
                      </a:endParaRPr>
                    </a:p>
                  </a:txBody>
                  <a:tcPr marL="103690" marR="103690" marT="14401" marB="0">
                    <a:lnL>
                      <a:noFill/>
                    </a:lnL>
                    <a:lnR>
                      <a:noFill/>
                    </a:lnR>
                    <a:lnT>
                      <a:noFill/>
                    </a:lnT>
                    <a:lnB>
                      <a:noFill/>
                    </a:lnB>
                    <a:noFill/>
                  </a:tcPr>
                </a:tc>
                <a:tc>
                  <a:txBody>
                    <a:bodyPr/>
                    <a:lstStyle/>
                    <a:p>
                      <a:pPr algn="l" fontAlgn="t">
                        <a:lnSpc>
                          <a:spcPct val="115000"/>
                        </a:lnSpc>
                        <a:spcAft>
                          <a:spcPts val="1000"/>
                        </a:spcAft>
                      </a:pPr>
                      <a:r>
                        <a:rPr lang="en-IN" sz="1700" b="0" i="0" u="none" strike="noStrike" kern="100">
                          <a:effectLst/>
                          <a:latin typeface="Calibri" panose="020F0502020204030204" pitchFamily="34" charset="0"/>
                          <a:ea typeface="Calibri" panose="020F0502020204030204" pitchFamily="34" charset="0"/>
                          <a:cs typeface="Times New Roman" panose="02020603050405020304" pitchFamily="18" charset="0"/>
                        </a:rPr>
                        <a:t>0.</a:t>
                      </a:r>
                      <a:r>
                        <a:rPr lang="en-IN" sz="1700" b="1" i="0" u="none" strike="noStrike" kern="10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3</a:t>
                      </a:r>
                      <a:r>
                        <a:rPr lang="en-IN" sz="1700" b="0" i="0" u="none" strike="noStrike" kern="100">
                          <a:effectLst/>
                          <a:latin typeface="Calibri" panose="020F0502020204030204" pitchFamily="34" charset="0"/>
                          <a:ea typeface="Calibri" panose="020F0502020204030204" pitchFamily="34" charset="0"/>
                          <a:cs typeface="Times New Roman" panose="02020603050405020304" pitchFamily="18" charset="0"/>
                        </a:rPr>
                        <a:t>9602595356….</a:t>
                      </a:r>
                      <a:endParaRPr lang="en-IN" sz="2700" b="0" i="0" u="none" strike="noStrike">
                        <a:effectLst/>
                        <a:latin typeface="Arial" panose="020B0604020202020204" pitchFamily="34" charset="0"/>
                      </a:endParaRPr>
                    </a:p>
                  </a:txBody>
                  <a:tcPr marL="103690" marR="103690" marT="14401" marB="0">
                    <a:lnL>
                      <a:noFill/>
                    </a:lnL>
                    <a:lnR>
                      <a:noFill/>
                    </a:lnR>
                    <a:lnT>
                      <a:noFill/>
                    </a:lnT>
                    <a:lnB>
                      <a:noFill/>
                    </a:lnB>
                    <a:noFill/>
                  </a:tcPr>
                </a:tc>
                <a:extLst>
                  <a:ext uri="{0D108BD9-81ED-4DB2-BD59-A6C34878D82A}">
                    <a16:rowId xmlns:a16="http://schemas.microsoft.com/office/drawing/2014/main" val="507351952"/>
                  </a:ext>
                </a:extLst>
              </a:tr>
              <a:tr h="313970">
                <a:tc>
                  <a:txBody>
                    <a:bodyPr/>
                    <a:lstStyle/>
                    <a:p>
                      <a:pPr algn="l" fontAlgn="t">
                        <a:lnSpc>
                          <a:spcPct val="115000"/>
                        </a:lnSpc>
                        <a:spcAft>
                          <a:spcPts val="1000"/>
                        </a:spcAft>
                      </a:pPr>
                      <a:r>
                        <a:rPr lang="en-IN" sz="17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2</a:t>
                      </a:r>
                      <a:endParaRPr lang="en-IN" sz="2700" b="0" i="0" u="none" strike="noStrike" dirty="0">
                        <a:effectLst/>
                        <a:latin typeface="Arial" panose="020B0604020202020204" pitchFamily="34" charset="0"/>
                      </a:endParaRPr>
                    </a:p>
                  </a:txBody>
                  <a:tcPr marL="103690" marR="103690" marT="14401" marB="0">
                    <a:lnL>
                      <a:noFill/>
                    </a:lnL>
                    <a:lnR>
                      <a:noFill/>
                    </a:lnR>
                    <a:lnT>
                      <a:noFill/>
                    </a:lnT>
                    <a:lnB>
                      <a:noFill/>
                    </a:lnB>
                    <a:noFill/>
                  </a:tcPr>
                </a:tc>
                <a:tc>
                  <a:txBody>
                    <a:bodyPr/>
                    <a:lstStyle/>
                    <a:p>
                      <a:pPr algn="l" fontAlgn="t">
                        <a:lnSpc>
                          <a:spcPct val="115000"/>
                        </a:lnSpc>
                        <a:spcAft>
                          <a:spcPts val="1000"/>
                        </a:spcAft>
                      </a:pPr>
                      <a:r>
                        <a:rPr lang="en-IN" sz="1700" b="0" i="0" u="none" strike="noStrike" kern="100">
                          <a:effectLst/>
                          <a:latin typeface="Calibri" panose="020F0502020204030204" pitchFamily="34" charset="0"/>
                          <a:ea typeface="Calibri" panose="020F0502020204030204" pitchFamily="34" charset="0"/>
                          <a:cs typeface="Times New Roman" panose="02020603050405020304" pitchFamily="18" charset="0"/>
                        </a:rPr>
                        <a:t>0.5</a:t>
                      </a:r>
                      <a:r>
                        <a:rPr lang="en-IN" sz="1700" b="1" i="0" u="none" strike="noStrike" kern="10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7</a:t>
                      </a:r>
                      <a:r>
                        <a:rPr lang="en-IN" sz="1700" b="0" i="0" u="none" strike="noStrike" kern="100">
                          <a:effectLst/>
                          <a:latin typeface="Calibri" panose="020F0502020204030204" pitchFamily="34" charset="0"/>
                          <a:ea typeface="Calibri" panose="020F0502020204030204" pitchFamily="34" charset="0"/>
                          <a:cs typeface="Times New Roman" panose="02020603050405020304" pitchFamily="18" charset="0"/>
                        </a:rPr>
                        <a:t>350763870….</a:t>
                      </a:r>
                      <a:endParaRPr lang="en-IN" sz="2700" b="0" i="0" u="none" strike="noStrike">
                        <a:effectLst/>
                        <a:latin typeface="Arial" panose="020B0604020202020204" pitchFamily="34" charset="0"/>
                      </a:endParaRPr>
                    </a:p>
                  </a:txBody>
                  <a:tcPr marL="103690" marR="103690" marT="14401" marB="0">
                    <a:lnL>
                      <a:noFill/>
                    </a:lnL>
                    <a:lnR>
                      <a:noFill/>
                    </a:lnR>
                    <a:lnT>
                      <a:noFill/>
                    </a:lnT>
                    <a:lnB>
                      <a:noFill/>
                    </a:lnB>
                    <a:noFill/>
                  </a:tcPr>
                </a:tc>
                <a:extLst>
                  <a:ext uri="{0D108BD9-81ED-4DB2-BD59-A6C34878D82A}">
                    <a16:rowId xmlns:a16="http://schemas.microsoft.com/office/drawing/2014/main" val="3428198768"/>
                  </a:ext>
                </a:extLst>
              </a:tr>
              <a:tr h="313970">
                <a:tc>
                  <a:txBody>
                    <a:bodyPr/>
                    <a:lstStyle/>
                    <a:p>
                      <a:pPr algn="l" fontAlgn="t">
                        <a:lnSpc>
                          <a:spcPct val="115000"/>
                        </a:lnSpc>
                        <a:spcAft>
                          <a:spcPts val="1000"/>
                        </a:spcAft>
                      </a:pPr>
                      <a:r>
                        <a:rPr lang="en-IN" sz="17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3</a:t>
                      </a:r>
                      <a:endParaRPr lang="en-IN" sz="2700" b="0" i="0" u="none" strike="noStrike" dirty="0">
                        <a:effectLst/>
                        <a:latin typeface="Arial" panose="020B0604020202020204" pitchFamily="34" charset="0"/>
                      </a:endParaRPr>
                    </a:p>
                  </a:txBody>
                  <a:tcPr marL="103690" marR="103690" marT="14401" marB="0">
                    <a:lnL>
                      <a:noFill/>
                    </a:lnL>
                    <a:lnR>
                      <a:noFill/>
                    </a:lnR>
                    <a:lnT>
                      <a:noFill/>
                    </a:lnT>
                    <a:lnB>
                      <a:noFill/>
                    </a:lnB>
                    <a:noFill/>
                  </a:tcPr>
                </a:tc>
                <a:tc>
                  <a:txBody>
                    <a:bodyPr/>
                    <a:lstStyle/>
                    <a:p>
                      <a:pPr algn="l" fontAlgn="t">
                        <a:lnSpc>
                          <a:spcPct val="115000"/>
                        </a:lnSpc>
                        <a:spcAft>
                          <a:spcPts val="1000"/>
                        </a:spcAft>
                      </a:pPr>
                      <a:r>
                        <a:rPr lang="en-IN" sz="1700" b="0" i="0" u="none" strike="noStrike" kern="100">
                          <a:effectLst/>
                          <a:latin typeface="Calibri" panose="020F0502020204030204" pitchFamily="34" charset="0"/>
                          <a:ea typeface="Calibri" panose="020F0502020204030204" pitchFamily="34" charset="0"/>
                          <a:cs typeface="Times New Roman" panose="02020603050405020304" pitchFamily="18" charset="0"/>
                        </a:rPr>
                        <a:t>0.99</a:t>
                      </a:r>
                      <a:r>
                        <a:rPr lang="en-IN" sz="1700" b="1" i="0" u="none" strike="noStrike" kern="10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3</a:t>
                      </a:r>
                      <a:r>
                        <a:rPr lang="en-IN" sz="1700" b="0" i="0" u="none" strike="noStrike" kern="100">
                          <a:effectLst/>
                          <a:latin typeface="Calibri" panose="020F0502020204030204" pitchFamily="34" charset="0"/>
                          <a:ea typeface="Calibri" panose="020F0502020204030204" pitchFamily="34" charset="0"/>
                          <a:cs typeface="Times New Roman" panose="02020603050405020304" pitchFamily="18" charset="0"/>
                        </a:rPr>
                        <a:t>56786584….</a:t>
                      </a:r>
                      <a:endParaRPr lang="en-IN" sz="2700" b="0" i="0" u="none" strike="noStrike">
                        <a:effectLst/>
                        <a:latin typeface="Arial" panose="020B0604020202020204" pitchFamily="34" charset="0"/>
                      </a:endParaRPr>
                    </a:p>
                  </a:txBody>
                  <a:tcPr marL="103690" marR="103690" marT="14401" marB="0">
                    <a:lnL>
                      <a:noFill/>
                    </a:lnL>
                    <a:lnR>
                      <a:noFill/>
                    </a:lnR>
                    <a:lnT>
                      <a:noFill/>
                    </a:lnT>
                    <a:lnB>
                      <a:noFill/>
                    </a:lnB>
                    <a:noFill/>
                  </a:tcPr>
                </a:tc>
                <a:extLst>
                  <a:ext uri="{0D108BD9-81ED-4DB2-BD59-A6C34878D82A}">
                    <a16:rowId xmlns:a16="http://schemas.microsoft.com/office/drawing/2014/main" val="54662741"/>
                  </a:ext>
                </a:extLst>
              </a:tr>
              <a:tr h="313970">
                <a:tc>
                  <a:txBody>
                    <a:bodyPr/>
                    <a:lstStyle/>
                    <a:p>
                      <a:pPr algn="l" fontAlgn="t">
                        <a:lnSpc>
                          <a:spcPct val="115000"/>
                        </a:lnSpc>
                        <a:spcAft>
                          <a:spcPts val="1000"/>
                        </a:spcAft>
                      </a:pPr>
                      <a:r>
                        <a:rPr lang="en-IN" sz="17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4</a:t>
                      </a:r>
                      <a:endParaRPr lang="en-IN" sz="2700" b="0" i="0" u="none" strike="noStrike" dirty="0">
                        <a:effectLst/>
                        <a:latin typeface="Arial" panose="020B0604020202020204" pitchFamily="34" charset="0"/>
                      </a:endParaRPr>
                    </a:p>
                  </a:txBody>
                  <a:tcPr marL="103690" marR="103690" marT="14401" marB="0">
                    <a:lnL>
                      <a:noFill/>
                    </a:lnL>
                    <a:lnR>
                      <a:noFill/>
                    </a:lnR>
                    <a:lnT>
                      <a:noFill/>
                    </a:lnT>
                    <a:lnB>
                      <a:noFill/>
                    </a:lnB>
                    <a:noFill/>
                  </a:tcPr>
                </a:tc>
                <a:tc>
                  <a:txBody>
                    <a:bodyPr/>
                    <a:lstStyle/>
                    <a:p>
                      <a:pPr algn="l" fontAlgn="t">
                        <a:lnSpc>
                          <a:spcPct val="115000"/>
                        </a:lnSpc>
                        <a:spcAft>
                          <a:spcPts val="1000"/>
                        </a:spcAft>
                      </a:pPr>
                      <a:r>
                        <a:rPr lang="en-IN" sz="1700" b="0" i="0" u="none" strike="noStrike" kern="100">
                          <a:effectLst/>
                          <a:latin typeface="Calibri" panose="020F0502020204030204" pitchFamily="34" charset="0"/>
                          <a:ea typeface="Calibri" panose="020F0502020204030204" pitchFamily="34" charset="0"/>
                          <a:cs typeface="Times New Roman" panose="02020603050405020304" pitchFamily="18" charset="0"/>
                        </a:rPr>
                        <a:t>0.257</a:t>
                      </a:r>
                      <a:r>
                        <a:rPr lang="en-IN" sz="1700" b="1" i="0" u="none" strike="noStrike" kern="10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6</a:t>
                      </a:r>
                      <a:r>
                        <a:rPr lang="en-IN" sz="1700" b="0" i="0" u="none" strike="noStrike" kern="100">
                          <a:effectLst/>
                          <a:latin typeface="Calibri" panose="020F0502020204030204" pitchFamily="34" charset="0"/>
                          <a:ea typeface="Calibri" panose="020F0502020204030204" pitchFamily="34" charset="0"/>
                          <a:cs typeface="Times New Roman" panose="02020603050405020304" pitchFamily="18" charset="0"/>
                        </a:rPr>
                        <a:t>3200461.…</a:t>
                      </a:r>
                      <a:endParaRPr lang="en-IN" sz="2700" b="0" i="0" u="none" strike="noStrike">
                        <a:effectLst/>
                        <a:latin typeface="Arial" panose="020B0604020202020204" pitchFamily="34" charset="0"/>
                      </a:endParaRPr>
                    </a:p>
                  </a:txBody>
                  <a:tcPr marL="103690" marR="103690" marT="14401" marB="0">
                    <a:lnL>
                      <a:noFill/>
                    </a:lnL>
                    <a:lnR>
                      <a:noFill/>
                    </a:lnR>
                    <a:lnT>
                      <a:noFill/>
                    </a:lnT>
                    <a:lnB>
                      <a:noFill/>
                    </a:lnB>
                    <a:noFill/>
                  </a:tcPr>
                </a:tc>
                <a:extLst>
                  <a:ext uri="{0D108BD9-81ED-4DB2-BD59-A6C34878D82A}">
                    <a16:rowId xmlns:a16="http://schemas.microsoft.com/office/drawing/2014/main" val="3019645173"/>
                  </a:ext>
                </a:extLst>
              </a:tr>
              <a:tr h="313970">
                <a:tc>
                  <a:txBody>
                    <a:bodyPr/>
                    <a:lstStyle/>
                    <a:p>
                      <a:pPr algn="l" fontAlgn="t">
                        <a:lnSpc>
                          <a:spcPct val="115000"/>
                        </a:lnSpc>
                        <a:spcAft>
                          <a:spcPts val="1000"/>
                        </a:spcAft>
                      </a:pPr>
                      <a:r>
                        <a:rPr lang="en-IN" sz="1700" b="0" i="0" u="none" strike="noStrike" kern="100">
                          <a:effectLst/>
                          <a:latin typeface="Calibri" panose="020F0502020204030204" pitchFamily="34" charset="0"/>
                          <a:ea typeface="Calibri" panose="020F0502020204030204" pitchFamily="34" charset="0"/>
                          <a:cs typeface="Times New Roman" panose="02020603050405020304" pitchFamily="18" charset="0"/>
                        </a:rPr>
                        <a:t>5</a:t>
                      </a:r>
                      <a:endParaRPr lang="en-IN" sz="2700" b="0" i="0" u="none" strike="noStrike">
                        <a:effectLst/>
                        <a:latin typeface="Arial" panose="020B0604020202020204" pitchFamily="34" charset="0"/>
                      </a:endParaRPr>
                    </a:p>
                  </a:txBody>
                  <a:tcPr marL="103690" marR="103690" marT="14401" marB="0">
                    <a:lnL>
                      <a:noFill/>
                    </a:lnL>
                    <a:lnR>
                      <a:noFill/>
                    </a:lnR>
                    <a:lnT>
                      <a:noFill/>
                    </a:lnT>
                    <a:lnB>
                      <a:noFill/>
                    </a:lnB>
                    <a:noFill/>
                  </a:tcPr>
                </a:tc>
                <a:tc>
                  <a:txBody>
                    <a:bodyPr/>
                    <a:lstStyle/>
                    <a:p>
                      <a:pPr algn="l" fontAlgn="t">
                        <a:lnSpc>
                          <a:spcPct val="115000"/>
                        </a:lnSpc>
                        <a:spcAft>
                          <a:spcPts val="1000"/>
                        </a:spcAft>
                      </a:pPr>
                      <a:r>
                        <a:rPr lang="en-IN" sz="1700" b="0" i="0" u="none" strike="noStrike" kern="100">
                          <a:effectLst/>
                          <a:latin typeface="Calibri" panose="020F0502020204030204" pitchFamily="34" charset="0"/>
                          <a:ea typeface="Calibri" panose="020F0502020204030204" pitchFamily="34" charset="0"/>
                          <a:cs typeface="Times New Roman" panose="02020603050405020304" pitchFamily="18" charset="0"/>
                        </a:rPr>
                        <a:t>0.0000</a:t>
                      </a:r>
                      <a:r>
                        <a:rPr lang="en-IN" sz="1700" b="1" i="0" u="none" strike="noStrike" kern="10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5</a:t>
                      </a:r>
                      <a:r>
                        <a:rPr lang="en-IN" sz="1700" b="0" i="0" u="none" strike="noStrike" kern="100">
                          <a:effectLst/>
                          <a:latin typeface="Calibri" panose="020F0502020204030204" pitchFamily="34" charset="0"/>
                          <a:ea typeface="Calibri" panose="020F0502020204030204" pitchFamily="34" charset="0"/>
                          <a:cs typeface="Times New Roman" panose="02020603050405020304" pitchFamily="18" charset="0"/>
                        </a:rPr>
                        <a:t>320562….</a:t>
                      </a:r>
                      <a:endParaRPr lang="en-IN" sz="2700" b="0" i="0" u="none" strike="noStrike">
                        <a:effectLst/>
                        <a:latin typeface="Arial" panose="020B0604020202020204" pitchFamily="34" charset="0"/>
                      </a:endParaRPr>
                    </a:p>
                  </a:txBody>
                  <a:tcPr marL="103690" marR="103690" marT="14401" marB="0">
                    <a:lnL>
                      <a:noFill/>
                    </a:lnL>
                    <a:lnR>
                      <a:noFill/>
                    </a:lnR>
                    <a:lnT>
                      <a:noFill/>
                    </a:lnT>
                    <a:lnB>
                      <a:noFill/>
                    </a:lnB>
                    <a:noFill/>
                  </a:tcPr>
                </a:tc>
                <a:extLst>
                  <a:ext uri="{0D108BD9-81ED-4DB2-BD59-A6C34878D82A}">
                    <a16:rowId xmlns:a16="http://schemas.microsoft.com/office/drawing/2014/main" val="2839416658"/>
                  </a:ext>
                </a:extLst>
              </a:tr>
              <a:tr h="313970">
                <a:tc>
                  <a:txBody>
                    <a:bodyPr/>
                    <a:lstStyle/>
                    <a:p>
                      <a:pPr algn="l" fontAlgn="t">
                        <a:lnSpc>
                          <a:spcPct val="115000"/>
                        </a:lnSpc>
                        <a:spcAft>
                          <a:spcPts val="1000"/>
                        </a:spcAft>
                      </a:pPr>
                      <a:r>
                        <a:rPr lang="en-IN" sz="1700" b="0" i="0" u="none" strike="noStrike" kern="100">
                          <a:effectLst/>
                          <a:latin typeface="Calibri" panose="020F0502020204030204" pitchFamily="34" charset="0"/>
                          <a:ea typeface="Calibri" panose="020F0502020204030204" pitchFamily="34" charset="0"/>
                          <a:cs typeface="Times New Roman" panose="02020603050405020304" pitchFamily="18" charset="0"/>
                        </a:rPr>
                        <a:t>6</a:t>
                      </a:r>
                      <a:endParaRPr lang="en-IN" sz="2700" b="0" i="0" u="none" strike="noStrike">
                        <a:effectLst/>
                        <a:latin typeface="Arial" panose="020B0604020202020204" pitchFamily="34" charset="0"/>
                      </a:endParaRPr>
                    </a:p>
                  </a:txBody>
                  <a:tcPr marL="103690" marR="103690" marT="14401" marB="0">
                    <a:lnL>
                      <a:noFill/>
                    </a:lnL>
                    <a:lnR>
                      <a:noFill/>
                    </a:lnR>
                    <a:lnT>
                      <a:noFill/>
                    </a:lnT>
                    <a:lnB>
                      <a:noFill/>
                    </a:lnB>
                    <a:noFill/>
                  </a:tcPr>
                </a:tc>
                <a:tc>
                  <a:txBody>
                    <a:bodyPr/>
                    <a:lstStyle/>
                    <a:p>
                      <a:pPr algn="l" fontAlgn="t">
                        <a:lnSpc>
                          <a:spcPct val="115000"/>
                        </a:lnSpc>
                        <a:spcAft>
                          <a:spcPts val="1000"/>
                        </a:spcAft>
                      </a:pPr>
                      <a:r>
                        <a:rPr lang="en-IN" sz="17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0.99035</a:t>
                      </a:r>
                      <a:r>
                        <a:rPr lang="en-IN" sz="1700" b="1" i="0" u="none" strike="noStrike"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6</a:t>
                      </a:r>
                      <a:r>
                        <a:rPr lang="en-IN" sz="17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38567….</a:t>
                      </a:r>
                      <a:endParaRPr lang="en-IN" sz="2700" b="0" i="0" u="none" strike="noStrike" dirty="0">
                        <a:effectLst/>
                        <a:latin typeface="Arial" panose="020B0604020202020204" pitchFamily="34" charset="0"/>
                      </a:endParaRPr>
                    </a:p>
                  </a:txBody>
                  <a:tcPr marL="103690" marR="103690" marT="14401" marB="0">
                    <a:lnL>
                      <a:noFill/>
                    </a:lnL>
                    <a:lnR>
                      <a:noFill/>
                    </a:lnR>
                    <a:lnT>
                      <a:noFill/>
                    </a:lnT>
                    <a:lnB>
                      <a:noFill/>
                    </a:lnB>
                    <a:noFill/>
                  </a:tcPr>
                </a:tc>
                <a:extLst>
                  <a:ext uri="{0D108BD9-81ED-4DB2-BD59-A6C34878D82A}">
                    <a16:rowId xmlns:a16="http://schemas.microsoft.com/office/drawing/2014/main" val="2709841667"/>
                  </a:ext>
                </a:extLst>
              </a:tr>
              <a:tr h="313970">
                <a:tc>
                  <a:txBody>
                    <a:bodyPr/>
                    <a:lstStyle/>
                    <a:p>
                      <a:pPr algn="l" fontAlgn="t">
                        <a:lnSpc>
                          <a:spcPct val="115000"/>
                        </a:lnSpc>
                        <a:spcAft>
                          <a:spcPts val="1000"/>
                        </a:spcAft>
                      </a:pPr>
                      <a:r>
                        <a:rPr lang="en-IN" sz="1700" b="0" i="0" u="none" strike="noStrike" kern="100">
                          <a:effectLst/>
                          <a:latin typeface="Calibri" panose="020F0502020204030204" pitchFamily="34" charset="0"/>
                          <a:ea typeface="Calibri" panose="020F0502020204030204" pitchFamily="34" charset="0"/>
                          <a:cs typeface="Times New Roman" panose="02020603050405020304" pitchFamily="18" charset="0"/>
                        </a:rPr>
                        <a:t>.</a:t>
                      </a:r>
                      <a:endParaRPr lang="en-IN" sz="2700" b="0" i="0" u="none" strike="noStrike">
                        <a:effectLst/>
                        <a:latin typeface="Arial" panose="020B0604020202020204" pitchFamily="34" charset="0"/>
                      </a:endParaRPr>
                    </a:p>
                  </a:txBody>
                  <a:tcPr marL="103690" marR="103690" marT="14401" marB="0">
                    <a:lnL>
                      <a:noFill/>
                    </a:lnL>
                    <a:lnR>
                      <a:noFill/>
                    </a:lnR>
                    <a:lnT>
                      <a:noFill/>
                    </a:lnT>
                    <a:lnB>
                      <a:noFill/>
                    </a:lnB>
                    <a:noFill/>
                  </a:tcPr>
                </a:tc>
                <a:tc>
                  <a:txBody>
                    <a:bodyPr/>
                    <a:lstStyle/>
                    <a:p>
                      <a:pPr algn="l" fontAlgn="t">
                        <a:lnSpc>
                          <a:spcPct val="115000"/>
                        </a:lnSpc>
                        <a:spcAft>
                          <a:spcPts val="1000"/>
                        </a:spcAft>
                      </a:pPr>
                      <a:r>
                        <a:rPr lang="en-IN" sz="17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a:t>
                      </a:r>
                      <a:endParaRPr lang="en-IN" sz="2700" b="0" i="0" u="none" strike="noStrike" dirty="0">
                        <a:effectLst/>
                        <a:latin typeface="Arial" panose="020B0604020202020204" pitchFamily="34" charset="0"/>
                      </a:endParaRPr>
                    </a:p>
                  </a:txBody>
                  <a:tcPr marL="103690" marR="103690" marT="14401" marB="0">
                    <a:lnL>
                      <a:noFill/>
                    </a:lnL>
                    <a:lnR>
                      <a:noFill/>
                    </a:lnR>
                    <a:lnT>
                      <a:noFill/>
                    </a:lnT>
                    <a:lnB>
                      <a:noFill/>
                    </a:lnB>
                    <a:noFill/>
                  </a:tcPr>
                </a:tc>
                <a:extLst>
                  <a:ext uri="{0D108BD9-81ED-4DB2-BD59-A6C34878D82A}">
                    <a16:rowId xmlns:a16="http://schemas.microsoft.com/office/drawing/2014/main" val="2940609791"/>
                  </a:ext>
                </a:extLst>
              </a:tr>
              <a:tr h="313970">
                <a:tc>
                  <a:txBody>
                    <a:bodyPr/>
                    <a:lstStyle/>
                    <a:p>
                      <a:pPr algn="l" fontAlgn="t">
                        <a:lnSpc>
                          <a:spcPct val="115000"/>
                        </a:lnSpc>
                        <a:spcAft>
                          <a:spcPts val="1000"/>
                        </a:spcAft>
                      </a:pPr>
                      <a:r>
                        <a:rPr lang="en-IN" sz="17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a:t>
                      </a:r>
                      <a:endParaRPr lang="en-IN" sz="2700" b="0" i="0" u="none" strike="noStrike" dirty="0">
                        <a:effectLst/>
                        <a:latin typeface="Arial" panose="020B0604020202020204" pitchFamily="34" charset="0"/>
                      </a:endParaRPr>
                    </a:p>
                  </a:txBody>
                  <a:tcPr marL="103690" marR="103690" marT="14401" marB="0">
                    <a:lnL>
                      <a:noFill/>
                    </a:lnL>
                    <a:lnR>
                      <a:noFill/>
                    </a:lnR>
                    <a:lnT>
                      <a:noFill/>
                    </a:lnT>
                    <a:lnB>
                      <a:noFill/>
                    </a:lnB>
                    <a:noFill/>
                  </a:tcPr>
                </a:tc>
                <a:tc>
                  <a:txBody>
                    <a:bodyPr/>
                    <a:lstStyle/>
                    <a:p>
                      <a:pPr algn="l" fontAlgn="t">
                        <a:lnSpc>
                          <a:spcPct val="115000"/>
                        </a:lnSpc>
                        <a:spcAft>
                          <a:spcPts val="1000"/>
                        </a:spcAft>
                      </a:pPr>
                      <a:r>
                        <a:rPr lang="en-IN" sz="17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a:t>
                      </a:r>
                      <a:endParaRPr lang="en-IN" sz="2700" b="0" i="0" u="none" strike="noStrike" dirty="0">
                        <a:effectLst/>
                        <a:latin typeface="Arial" panose="020B0604020202020204" pitchFamily="34" charset="0"/>
                      </a:endParaRPr>
                    </a:p>
                  </a:txBody>
                  <a:tcPr marL="103690" marR="103690" marT="14401" marB="0">
                    <a:lnL>
                      <a:noFill/>
                    </a:lnL>
                    <a:lnR>
                      <a:noFill/>
                    </a:lnR>
                    <a:lnT>
                      <a:noFill/>
                    </a:lnT>
                    <a:lnB>
                      <a:noFill/>
                    </a:lnB>
                    <a:noFill/>
                  </a:tcPr>
                </a:tc>
                <a:extLst>
                  <a:ext uri="{0D108BD9-81ED-4DB2-BD59-A6C34878D82A}">
                    <a16:rowId xmlns:a16="http://schemas.microsoft.com/office/drawing/2014/main" val="964001060"/>
                  </a:ext>
                </a:extLst>
              </a:tr>
            </a:tbl>
          </a:graphicData>
        </a:graphic>
      </p:graphicFrame>
      <p:graphicFrame>
        <p:nvGraphicFramePr>
          <p:cNvPr id="6" name="Content Placeholder 3">
            <a:extLst>
              <a:ext uri="{FF2B5EF4-FFF2-40B4-BE49-F238E27FC236}">
                <a16:creationId xmlns:a16="http://schemas.microsoft.com/office/drawing/2014/main" id="{8A6BF1F7-C28F-185B-C1E9-2C5C0478B7E4}"/>
              </a:ext>
            </a:extLst>
          </p:cNvPr>
          <p:cNvGraphicFramePr>
            <a:graphicFrameLocks/>
          </p:cNvGraphicFramePr>
          <p:nvPr>
            <p:extLst>
              <p:ext uri="{D42A27DB-BD31-4B8C-83A1-F6EECF244321}">
                <p14:modId xmlns:p14="http://schemas.microsoft.com/office/powerpoint/2010/main" val="1043227368"/>
              </p:ext>
            </p:extLst>
          </p:nvPr>
        </p:nvGraphicFramePr>
        <p:xfrm>
          <a:off x="5052525" y="2693327"/>
          <a:ext cx="4985827" cy="1471345"/>
        </p:xfrm>
        <a:graphic>
          <a:graphicData uri="http://schemas.openxmlformats.org/drawingml/2006/table">
            <a:tbl>
              <a:tblPr firstRow="1" firstCol="1" bandRow="1"/>
              <a:tblGrid>
                <a:gridCol w="482773">
                  <a:extLst>
                    <a:ext uri="{9D8B030D-6E8A-4147-A177-3AD203B41FA5}">
                      <a16:colId xmlns:a16="http://schemas.microsoft.com/office/drawing/2014/main" val="3957827760"/>
                    </a:ext>
                  </a:extLst>
                </a:gridCol>
                <a:gridCol w="668792">
                  <a:extLst>
                    <a:ext uri="{9D8B030D-6E8A-4147-A177-3AD203B41FA5}">
                      <a16:colId xmlns:a16="http://schemas.microsoft.com/office/drawing/2014/main" val="4170865157"/>
                    </a:ext>
                  </a:extLst>
                </a:gridCol>
                <a:gridCol w="625023">
                  <a:extLst>
                    <a:ext uri="{9D8B030D-6E8A-4147-A177-3AD203B41FA5}">
                      <a16:colId xmlns:a16="http://schemas.microsoft.com/office/drawing/2014/main" val="2030212042"/>
                    </a:ext>
                  </a:extLst>
                </a:gridCol>
                <a:gridCol w="668792">
                  <a:extLst>
                    <a:ext uri="{9D8B030D-6E8A-4147-A177-3AD203B41FA5}">
                      <a16:colId xmlns:a16="http://schemas.microsoft.com/office/drawing/2014/main" val="1820786478"/>
                    </a:ext>
                  </a:extLst>
                </a:gridCol>
                <a:gridCol w="625023">
                  <a:extLst>
                    <a:ext uri="{9D8B030D-6E8A-4147-A177-3AD203B41FA5}">
                      <a16:colId xmlns:a16="http://schemas.microsoft.com/office/drawing/2014/main" val="1367256292"/>
                    </a:ext>
                  </a:extLst>
                </a:gridCol>
                <a:gridCol w="668792">
                  <a:extLst>
                    <a:ext uri="{9D8B030D-6E8A-4147-A177-3AD203B41FA5}">
                      <a16:colId xmlns:a16="http://schemas.microsoft.com/office/drawing/2014/main" val="1076598461"/>
                    </a:ext>
                  </a:extLst>
                </a:gridCol>
                <a:gridCol w="625023">
                  <a:extLst>
                    <a:ext uri="{9D8B030D-6E8A-4147-A177-3AD203B41FA5}">
                      <a16:colId xmlns:a16="http://schemas.microsoft.com/office/drawing/2014/main" val="4282679806"/>
                    </a:ext>
                  </a:extLst>
                </a:gridCol>
                <a:gridCol w="621609">
                  <a:extLst>
                    <a:ext uri="{9D8B030D-6E8A-4147-A177-3AD203B41FA5}">
                      <a16:colId xmlns:a16="http://schemas.microsoft.com/office/drawing/2014/main" val="1230402896"/>
                    </a:ext>
                  </a:extLst>
                </a:gridCol>
              </a:tblGrid>
              <a:tr h="83196">
                <a:tc>
                  <a:txBody>
                    <a:bodyPr/>
                    <a:lstStyle/>
                    <a:p>
                      <a:pPr algn="l" fontAlgn="t">
                        <a:lnSpc>
                          <a:spcPct val="150000"/>
                        </a:lnSpc>
                        <a:spcAft>
                          <a:spcPts val="1000"/>
                        </a:spcAft>
                      </a:pPr>
                      <a:r>
                        <a:rPr lang="en-IN" sz="14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 </a:t>
                      </a:r>
                      <a:endParaRPr lang="en-IN" sz="2000" b="0" i="0" u="none" strike="noStrike" dirty="0">
                        <a:effectLst/>
                        <a:latin typeface="Arial" panose="020B0604020202020204" pitchFamily="34" charset="0"/>
                      </a:endParaRPr>
                    </a:p>
                    <a:p>
                      <a:pPr algn="l" fontAlgn="t">
                        <a:lnSpc>
                          <a:spcPct val="150000"/>
                        </a:lnSpc>
                        <a:spcAft>
                          <a:spcPts val="1000"/>
                        </a:spcAft>
                      </a:pPr>
                      <a:r>
                        <a:rPr lang="en-IN" sz="14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 </a:t>
                      </a:r>
                      <a:endParaRPr lang="en-IN" sz="2000" b="0" i="0" u="none" strike="noStrike" dirty="0">
                        <a:effectLst/>
                        <a:latin typeface="Arial" panose="020B0604020202020204" pitchFamily="34" charset="0"/>
                      </a:endParaRPr>
                    </a:p>
                  </a:txBody>
                  <a:tcPr marL="154047" marR="154047" marT="21395" marB="0">
                    <a:lnL>
                      <a:noFill/>
                    </a:lnL>
                    <a:lnR>
                      <a:noFill/>
                    </a:lnR>
                    <a:lnT>
                      <a:noFill/>
                    </a:lnT>
                    <a:lnB>
                      <a:noFill/>
                    </a:lnB>
                    <a:noFill/>
                  </a:tcPr>
                </a:tc>
                <a:tc>
                  <a:txBody>
                    <a:bodyPr/>
                    <a:lstStyle/>
                    <a:p>
                      <a:pPr algn="l" fontAlgn="t">
                        <a:lnSpc>
                          <a:spcPct val="150000"/>
                        </a:lnSpc>
                        <a:spcAft>
                          <a:spcPts val="1000"/>
                        </a:spcAft>
                      </a:pPr>
                      <a:r>
                        <a:rPr lang="en-IN" sz="14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Not </a:t>
                      </a:r>
                      <a:endParaRPr lang="en-IN" sz="2000" b="0" i="0" u="none" strike="noStrike" dirty="0">
                        <a:effectLst/>
                        <a:latin typeface="Arial" panose="020B0604020202020204" pitchFamily="34" charset="0"/>
                      </a:endParaRPr>
                    </a:p>
                    <a:p>
                      <a:pPr algn="l" fontAlgn="t">
                        <a:lnSpc>
                          <a:spcPct val="150000"/>
                        </a:lnSpc>
                        <a:spcAft>
                          <a:spcPts val="1000"/>
                        </a:spcAft>
                      </a:pPr>
                      <a:r>
                        <a:rPr lang="en-IN" sz="14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3</a:t>
                      </a:r>
                      <a:endParaRPr lang="en-IN" sz="2000" b="0" i="0" u="none" strike="noStrike" dirty="0">
                        <a:effectLst/>
                        <a:latin typeface="Arial" panose="020B0604020202020204" pitchFamily="34" charset="0"/>
                      </a:endParaRPr>
                    </a:p>
                  </a:txBody>
                  <a:tcPr marL="154047" marR="154047" marT="21395" marB="0">
                    <a:lnL>
                      <a:noFill/>
                    </a:lnL>
                    <a:lnR>
                      <a:noFill/>
                    </a:lnR>
                    <a:lnT>
                      <a:noFill/>
                    </a:lnT>
                    <a:lnB>
                      <a:noFill/>
                    </a:lnB>
                    <a:noFill/>
                  </a:tcPr>
                </a:tc>
                <a:tc>
                  <a:txBody>
                    <a:bodyPr/>
                    <a:lstStyle/>
                    <a:p>
                      <a:pPr algn="l" fontAlgn="t">
                        <a:lnSpc>
                          <a:spcPct val="150000"/>
                        </a:lnSpc>
                        <a:spcAft>
                          <a:spcPts val="1000"/>
                        </a:spcAft>
                      </a:pPr>
                      <a:r>
                        <a:rPr lang="en-IN" sz="1400" b="0" i="0" u="none" strike="noStrike" kern="100">
                          <a:effectLst/>
                          <a:latin typeface="Calibri" panose="020F0502020204030204" pitchFamily="34" charset="0"/>
                          <a:ea typeface="Calibri" panose="020F0502020204030204" pitchFamily="34" charset="0"/>
                          <a:cs typeface="Times New Roman" panose="02020603050405020304" pitchFamily="18" charset="0"/>
                        </a:rPr>
                        <a:t>Not</a:t>
                      </a:r>
                      <a:endParaRPr lang="en-IN" sz="2000" b="0" i="0" u="none" strike="noStrike">
                        <a:effectLst/>
                        <a:latin typeface="Arial" panose="020B0604020202020204" pitchFamily="34" charset="0"/>
                      </a:endParaRPr>
                    </a:p>
                    <a:p>
                      <a:pPr algn="l" fontAlgn="t">
                        <a:lnSpc>
                          <a:spcPct val="150000"/>
                        </a:lnSpc>
                        <a:spcAft>
                          <a:spcPts val="1000"/>
                        </a:spcAft>
                      </a:pPr>
                      <a:r>
                        <a:rPr lang="en-IN" sz="1400" b="0" i="0" u="none" strike="noStrike" kern="100">
                          <a:effectLst/>
                          <a:latin typeface="Calibri" panose="020F0502020204030204" pitchFamily="34" charset="0"/>
                          <a:ea typeface="Calibri" panose="020F0502020204030204" pitchFamily="34" charset="0"/>
                          <a:cs typeface="Times New Roman" panose="02020603050405020304" pitchFamily="18" charset="0"/>
                        </a:rPr>
                        <a:t>7</a:t>
                      </a:r>
                      <a:endParaRPr lang="en-IN" sz="2000" b="0" i="0" u="none" strike="noStrike">
                        <a:effectLst/>
                        <a:latin typeface="Arial" panose="020B0604020202020204" pitchFamily="34" charset="0"/>
                      </a:endParaRPr>
                    </a:p>
                  </a:txBody>
                  <a:tcPr marL="154047" marR="154047" marT="21395" marB="0">
                    <a:lnL>
                      <a:noFill/>
                    </a:lnL>
                    <a:lnR>
                      <a:noFill/>
                    </a:lnR>
                    <a:lnT>
                      <a:noFill/>
                    </a:lnT>
                    <a:lnB>
                      <a:noFill/>
                    </a:lnB>
                    <a:noFill/>
                  </a:tcPr>
                </a:tc>
                <a:tc>
                  <a:txBody>
                    <a:bodyPr/>
                    <a:lstStyle/>
                    <a:p>
                      <a:pPr algn="l" fontAlgn="t">
                        <a:lnSpc>
                          <a:spcPct val="150000"/>
                        </a:lnSpc>
                        <a:spcAft>
                          <a:spcPts val="1000"/>
                        </a:spcAft>
                      </a:pPr>
                      <a:r>
                        <a:rPr lang="en-IN" sz="14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Not </a:t>
                      </a:r>
                      <a:endParaRPr lang="en-IN" sz="2000" b="0" i="0" u="none" strike="noStrike" dirty="0">
                        <a:effectLst/>
                        <a:latin typeface="Arial" panose="020B0604020202020204" pitchFamily="34" charset="0"/>
                      </a:endParaRPr>
                    </a:p>
                    <a:p>
                      <a:pPr algn="l" fontAlgn="t">
                        <a:lnSpc>
                          <a:spcPct val="150000"/>
                        </a:lnSpc>
                        <a:spcAft>
                          <a:spcPts val="1000"/>
                        </a:spcAft>
                      </a:pPr>
                      <a:r>
                        <a:rPr lang="en-IN" sz="14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3</a:t>
                      </a:r>
                      <a:endParaRPr lang="en-IN" sz="2000" b="0" i="0" u="none" strike="noStrike" dirty="0">
                        <a:effectLst/>
                        <a:latin typeface="Arial" panose="020B0604020202020204" pitchFamily="34" charset="0"/>
                      </a:endParaRPr>
                    </a:p>
                  </a:txBody>
                  <a:tcPr marL="154047" marR="154047" marT="21395" marB="0">
                    <a:lnL>
                      <a:noFill/>
                    </a:lnL>
                    <a:lnR>
                      <a:noFill/>
                    </a:lnR>
                    <a:lnT>
                      <a:noFill/>
                    </a:lnT>
                    <a:lnB>
                      <a:noFill/>
                    </a:lnB>
                    <a:noFill/>
                  </a:tcPr>
                </a:tc>
                <a:tc>
                  <a:txBody>
                    <a:bodyPr/>
                    <a:lstStyle/>
                    <a:p>
                      <a:pPr algn="l" fontAlgn="t">
                        <a:lnSpc>
                          <a:spcPct val="150000"/>
                        </a:lnSpc>
                        <a:spcAft>
                          <a:spcPts val="1000"/>
                        </a:spcAft>
                      </a:pPr>
                      <a:r>
                        <a:rPr lang="en-IN" sz="1400" b="0" i="0" u="none" strike="noStrike" kern="100">
                          <a:effectLst/>
                          <a:latin typeface="Calibri" panose="020F0502020204030204" pitchFamily="34" charset="0"/>
                          <a:ea typeface="Calibri" panose="020F0502020204030204" pitchFamily="34" charset="0"/>
                          <a:cs typeface="Times New Roman" panose="02020603050405020304" pitchFamily="18" charset="0"/>
                        </a:rPr>
                        <a:t>Not</a:t>
                      </a:r>
                      <a:endParaRPr lang="en-IN" sz="2000" b="0" i="0" u="none" strike="noStrike">
                        <a:effectLst/>
                        <a:latin typeface="Arial" panose="020B0604020202020204" pitchFamily="34" charset="0"/>
                      </a:endParaRPr>
                    </a:p>
                    <a:p>
                      <a:pPr algn="l" fontAlgn="t">
                        <a:lnSpc>
                          <a:spcPct val="150000"/>
                        </a:lnSpc>
                        <a:spcAft>
                          <a:spcPts val="1000"/>
                        </a:spcAft>
                      </a:pPr>
                      <a:r>
                        <a:rPr lang="en-IN" sz="1400" b="0" i="0" u="none" strike="noStrike" kern="100">
                          <a:effectLst/>
                          <a:latin typeface="Calibri" panose="020F0502020204030204" pitchFamily="34" charset="0"/>
                          <a:ea typeface="Calibri" panose="020F0502020204030204" pitchFamily="34" charset="0"/>
                          <a:cs typeface="Times New Roman" panose="02020603050405020304" pitchFamily="18" charset="0"/>
                        </a:rPr>
                        <a:t>6</a:t>
                      </a:r>
                      <a:endParaRPr lang="en-IN" sz="2000" b="0" i="0" u="none" strike="noStrike">
                        <a:effectLst/>
                        <a:latin typeface="Arial" panose="020B0604020202020204" pitchFamily="34" charset="0"/>
                      </a:endParaRPr>
                    </a:p>
                  </a:txBody>
                  <a:tcPr marL="154047" marR="154047" marT="21395" marB="0">
                    <a:lnL>
                      <a:noFill/>
                    </a:lnL>
                    <a:lnR>
                      <a:noFill/>
                    </a:lnR>
                    <a:lnT>
                      <a:noFill/>
                    </a:lnT>
                    <a:lnB>
                      <a:noFill/>
                    </a:lnB>
                    <a:noFill/>
                  </a:tcPr>
                </a:tc>
                <a:tc>
                  <a:txBody>
                    <a:bodyPr/>
                    <a:lstStyle/>
                    <a:p>
                      <a:pPr algn="l" fontAlgn="t">
                        <a:lnSpc>
                          <a:spcPct val="150000"/>
                        </a:lnSpc>
                        <a:spcAft>
                          <a:spcPts val="1000"/>
                        </a:spcAft>
                      </a:pPr>
                      <a:r>
                        <a:rPr lang="en-IN" sz="14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Not </a:t>
                      </a:r>
                      <a:endParaRPr lang="en-IN" sz="2000" b="0" i="0" u="none" strike="noStrike" dirty="0">
                        <a:effectLst/>
                        <a:latin typeface="Arial" panose="020B0604020202020204" pitchFamily="34" charset="0"/>
                      </a:endParaRPr>
                    </a:p>
                    <a:p>
                      <a:pPr algn="l" fontAlgn="t">
                        <a:lnSpc>
                          <a:spcPct val="150000"/>
                        </a:lnSpc>
                        <a:spcAft>
                          <a:spcPts val="1000"/>
                        </a:spcAft>
                      </a:pPr>
                      <a:r>
                        <a:rPr lang="en-IN" sz="14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5</a:t>
                      </a:r>
                      <a:endParaRPr lang="en-IN" sz="2000" b="0" i="0" u="none" strike="noStrike" dirty="0">
                        <a:effectLst/>
                        <a:latin typeface="Arial" panose="020B0604020202020204" pitchFamily="34" charset="0"/>
                      </a:endParaRPr>
                    </a:p>
                  </a:txBody>
                  <a:tcPr marL="154047" marR="154047" marT="21395" marB="0">
                    <a:lnL>
                      <a:noFill/>
                    </a:lnL>
                    <a:lnR>
                      <a:noFill/>
                    </a:lnR>
                    <a:lnT>
                      <a:noFill/>
                    </a:lnT>
                    <a:lnB>
                      <a:noFill/>
                    </a:lnB>
                    <a:noFill/>
                  </a:tcPr>
                </a:tc>
                <a:tc>
                  <a:txBody>
                    <a:bodyPr/>
                    <a:lstStyle/>
                    <a:p>
                      <a:pPr algn="l" fontAlgn="t">
                        <a:lnSpc>
                          <a:spcPct val="150000"/>
                        </a:lnSpc>
                        <a:spcAft>
                          <a:spcPts val="1000"/>
                        </a:spcAft>
                      </a:pPr>
                      <a:r>
                        <a:rPr lang="en-IN" sz="1400" b="0" i="0" u="none" strike="noStrike" kern="100">
                          <a:effectLst/>
                          <a:latin typeface="Calibri" panose="020F0502020204030204" pitchFamily="34" charset="0"/>
                          <a:ea typeface="Calibri" panose="020F0502020204030204" pitchFamily="34" charset="0"/>
                          <a:cs typeface="Times New Roman" panose="02020603050405020304" pitchFamily="18" charset="0"/>
                        </a:rPr>
                        <a:t>Not</a:t>
                      </a:r>
                      <a:endParaRPr lang="en-IN" sz="2000" b="0" i="0" u="none" strike="noStrike">
                        <a:effectLst/>
                        <a:latin typeface="Arial" panose="020B0604020202020204" pitchFamily="34" charset="0"/>
                      </a:endParaRPr>
                    </a:p>
                    <a:p>
                      <a:pPr algn="l" fontAlgn="t">
                        <a:lnSpc>
                          <a:spcPct val="150000"/>
                        </a:lnSpc>
                        <a:spcAft>
                          <a:spcPts val="1000"/>
                        </a:spcAft>
                      </a:pPr>
                      <a:r>
                        <a:rPr lang="en-IN" sz="1400" b="0" i="0" u="none" strike="noStrike" kern="100">
                          <a:effectLst/>
                          <a:latin typeface="Calibri" panose="020F0502020204030204" pitchFamily="34" charset="0"/>
                          <a:ea typeface="Calibri" panose="020F0502020204030204" pitchFamily="34" charset="0"/>
                          <a:cs typeface="Times New Roman" panose="02020603050405020304" pitchFamily="18" charset="0"/>
                        </a:rPr>
                        <a:t>6</a:t>
                      </a:r>
                      <a:endParaRPr lang="en-IN" sz="2000" b="0" i="0" u="none" strike="noStrike">
                        <a:effectLst/>
                        <a:latin typeface="Arial" panose="020B0604020202020204" pitchFamily="34" charset="0"/>
                      </a:endParaRPr>
                    </a:p>
                  </a:txBody>
                  <a:tcPr marL="154047" marR="154047" marT="21395" marB="0">
                    <a:lnL>
                      <a:noFill/>
                    </a:lnL>
                    <a:lnR>
                      <a:noFill/>
                    </a:lnR>
                    <a:lnT>
                      <a:noFill/>
                    </a:lnT>
                    <a:lnB>
                      <a:noFill/>
                    </a:lnB>
                    <a:noFill/>
                  </a:tcPr>
                </a:tc>
                <a:tc>
                  <a:txBody>
                    <a:bodyPr/>
                    <a:lstStyle/>
                    <a:p>
                      <a:pPr algn="l" fontAlgn="t">
                        <a:lnSpc>
                          <a:spcPct val="150000"/>
                        </a:lnSpc>
                        <a:spcAft>
                          <a:spcPts val="1000"/>
                        </a:spcAft>
                      </a:pPr>
                      <a:r>
                        <a:rPr lang="en-IN" sz="14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 </a:t>
                      </a:r>
                      <a:endParaRPr lang="en-IN" sz="2000" b="0" i="0" u="none" strike="noStrike" dirty="0">
                        <a:effectLst/>
                        <a:latin typeface="Arial" panose="020B0604020202020204" pitchFamily="34" charset="0"/>
                      </a:endParaRPr>
                    </a:p>
                  </a:txBody>
                  <a:tcPr marL="154047" marR="154047" marT="21395" marB="0">
                    <a:lnL>
                      <a:noFill/>
                    </a:lnL>
                    <a:lnR>
                      <a:noFill/>
                    </a:lnR>
                    <a:lnT>
                      <a:noFill/>
                    </a:lnT>
                    <a:lnB>
                      <a:noFill/>
                    </a:lnB>
                    <a:noFill/>
                  </a:tcPr>
                </a:tc>
                <a:extLst>
                  <a:ext uri="{0D108BD9-81ED-4DB2-BD59-A6C34878D82A}">
                    <a16:rowId xmlns:a16="http://schemas.microsoft.com/office/drawing/2014/main" val="2145958846"/>
                  </a:ext>
                </a:extLst>
              </a:tr>
              <a:tr h="171938">
                <a:tc>
                  <a:txBody>
                    <a:bodyPr/>
                    <a:lstStyle/>
                    <a:p>
                      <a:pPr algn="l" fontAlgn="t">
                        <a:lnSpc>
                          <a:spcPct val="115000"/>
                        </a:lnSpc>
                        <a:spcAft>
                          <a:spcPts val="1000"/>
                        </a:spcAft>
                      </a:pPr>
                      <a:r>
                        <a:rPr lang="en-IN" sz="14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 </a:t>
                      </a:r>
                      <a:endParaRPr lang="en-IN" sz="2000" b="0" i="0" u="none" strike="noStrike" dirty="0">
                        <a:effectLst/>
                        <a:latin typeface="Arial" panose="020B0604020202020204" pitchFamily="34" charset="0"/>
                      </a:endParaRPr>
                    </a:p>
                  </a:txBody>
                  <a:tcPr marL="154047" marR="154047" marT="21395" marB="0">
                    <a:lnL>
                      <a:noFill/>
                    </a:lnL>
                    <a:lnR>
                      <a:noFill/>
                    </a:lnR>
                    <a:lnT>
                      <a:noFill/>
                    </a:lnT>
                    <a:lnB>
                      <a:noFill/>
                    </a:lnB>
                    <a:noFill/>
                  </a:tcPr>
                </a:tc>
                <a:tc>
                  <a:txBody>
                    <a:bodyPr/>
                    <a:lstStyle/>
                    <a:p>
                      <a:pPr algn="l" fontAlgn="t">
                        <a:lnSpc>
                          <a:spcPct val="115000"/>
                        </a:lnSpc>
                        <a:spcAft>
                          <a:spcPts val="1000"/>
                        </a:spcAft>
                      </a:pPr>
                      <a:r>
                        <a:rPr lang="en-IN" sz="1400" b="0" i="0" u="none" strike="noStrike" kern="100">
                          <a:effectLst/>
                          <a:latin typeface="Calibri" panose="020F0502020204030204" pitchFamily="34" charset="0"/>
                          <a:ea typeface="Calibri" panose="020F0502020204030204" pitchFamily="34" charset="0"/>
                          <a:cs typeface="Calibri" panose="020F0502020204030204" pitchFamily="34" charset="0"/>
                        </a:rPr>
                        <a:t>↓</a:t>
                      </a:r>
                      <a:endParaRPr lang="en-IN" sz="2000" b="0" i="0" u="none" strike="noStrike">
                        <a:effectLst/>
                        <a:latin typeface="Arial" panose="020B0604020202020204" pitchFamily="34" charset="0"/>
                      </a:endParaRPr>
                    </a:p>
                  </a:txBody>
                  <a:tcPr marL="154047" marR="154047" marT="21395" marB="0">
                    <a:lnL>
                      <a:noFill/>
                    </a:lnL>
                    <a:lnR>
                      <a:noFill/>
                    </a:lnR>
                    <a:lnT>
                      <a:noFill/>
                    </a:lnT>
                    <a:lnB>
                      <a:noFill/>
                    </a:lnB>
                    <a:noFill/>
                  </a:tcPr>
                </a:tc>
                <a:tc>
                  <a:txBody>
                    <a:bodyPr/>
                    <a:lstStyle/>
                    <a:p>
                      <a:pPr algn="l" fontAlgn="t">
                        <a:lnSpc>
                          <a:spcPct val="115000"/>
                        </a:lnSpc>
                        <a:spcAft>
                          <a:spcPts val="1000"/>
                        </a:spcAft>
                      </a:pPr>
                      <a:r>
                        <a:rPr lang="en-IN" sz="1400" b="0" i="0" u="none" strike="noStrike" kern="100">
                          <a:effectLst/>
                          <a:latin typeface="Calibri" panose="020F0502020204030204" pitchFamily="34" charset="0"/>
                          <a:ea typeface="Calibri" panose="020F0502020204030204" pitchFamily="34" charset="0"/>
                          <a:cs typeface="Calibri" panose="020F0502020204030204" pitchFamily="34" charset="0"/>
                        </a:rPr>
                        <a:t>↓</a:t>
                      </a:r>
                      <a:endParaRPr lang="en-IN" sz="2000" b="0" i="0" u="none" strike="noStrike">
                        <a:effectLst/>
                        <a:latin typeface="Arial" panose="020B0604020202020204" pitchFamily="34" charset="0"/>
                      </a:endParaRPr>
                    </a:p>
                  </a:txBody>
                  <a:tcPr marL="154047" marR="154047" marT="21395" marB="0">
                    <a:lnL>
                      <a:noFill/>
                    </a:lnL>
                    <a:lnR>
                      <a:noFill/>
                    </a:lnR>
                    <a:lnT>
                      <a:noFill/>
                    </a:lnT>
                    <a:lnB>
                      <a:noFill/>
                    </a:lnB>
                    <a:noFill/>
                  </a:tcPr>
                </a:tc>
                <a:tc>
                  <a:txBody>
                    <a:bodyPr/>
                    <a:lstStyle/>
                    <a:p>
                      <a:pPr algn="l" fontAlgn="t">
                        <a:lnSpc>
                          <a:spcPct val="115000"/>
                        </a:lnSpc>
                        <a:spcAft>
                          <a:spcPts val="1000"/>
                        </a:spcAft>
                      </a:pPr>
                      <a:r>
                        <a:rPr lang="en-IN" sz="1400" b="0" i="0" u="none" strike="noStrike" kern="100">
                          <a:effectLst/>
                          <a:latin typeface="Calibri" panose="020F0502020204030204" pitchFamily="34" charset="0"/>
                          <a:ea typeface="Calibri" panose="020F0502020204030204" pitchFamily="34" charset="0"/>
                          <a:cs typeface="Calibri" panose="020F0502020204030204" pitchFamily="34" charset="0"/>
                        </a:rPr>
                        <a:t>↓</a:t>
                      </a:r>
                      <a:endParaRPr lang="en-IN" sz="2000" b="0" i="0" u="none" strike="noStrike">
                        <a:effectLst/>
                        <a:latin typeface="Arial" panose="020B0604020202020204" pitchFamily="34" charset="0"/>
                      </a:endParaRPr>
                    </a:p>
                  </a:txBody>
                  <a:tcPr marL="154047" marR="154047" marT="21395" marB="0">
                    <a:lnL>
                      <a:noFill/>
                    </a:lnL>
                    <a:lnR>
                      <a:noFill/>
                    </a:lnR>
                    <a:lnT>
                      <a:noFill/>
                    </a:lnT>
                    <a:lnB>
                      <a:noFill/>
                    </a:lnB>
                    <a:noFill/>
                  </a:tcPr>
                </a:tc>
                <a:tc>
                  <a:txBody>
                    <a:bodyPr/>
                    <a:lstStyle/>
                    <a:p>
                      <a:pPr algn="l" fontAlgn="t">
                        <a:lnSpc>
                          <a:spcPct val="115000"/>
                        </a:lnSpc>
                        <a:spcAft>
                          <a:spcPts val="1000"/>
                        </a:spcAft>
                      </a:pPr>
                      <a:r>
                        <a:rPr lang="en-IN" sz="1400" b="0" i="0" u="none" strike="noStrike" kern="100">
                          <a:effectLst/>
                          <a:latin typeface="Calibri" panose="020F0502020204030204" pitchFamily="34" charset="0"/>
                          <a:ea typeface="Calibri" panose="020F0502020204030204" pitchFamily="34" charset="0"/>
                          <a:cs typeface="Calibri" panose="020F0502020204030204" pitchFamily="34" charset="0"/>
                        </a:rPr>
                        <a:t>↓</a:t>
                      </a:r>
                      <a:endParaRPr lang="en-IN" sz="2000" b="0" i="0" u="none" strike="noStrike">
                        <a:effectLst/>
                        <a:latin typeface="Arial" panose="020B0604020202020204" pitchFamily="34" charset="0"/>
                      </a:endParaRPr>
                    </a:p>
                  </a:txBody>
                  <a:tcPr marL="154047" marR="154047" marT="21395" marB="0">
                    <a:lnL>
                      <a:noFill/>
                    </a:lnL>
                    <a:lnR>
                      <a:noFill/>
                    </a:lnR>
                    <a:lnT>
                      <a:noFill/>
                    </a:lnT>
                    <a:lnB>
                      <a:noFill/>
                    </a:lnB>
                    <a:noFill/>
                  </a:tcPr>
                </a:tc>
                <a:tc>
                  <a:txBody>
                    <a:bodyPr/>
                    <a:lstStyle/>
                    <a:p>
                      <a:pPr algn="l" fontAlgn="t">
                        <a:lnSpc>
                          <a:spcPct val="115000"/>
                        </a:lnSpc>
                        <a:spcAft>
                          <a:spcPts val="1000"/>
                        </a:spcAft>
                      </a:pPr>
                      <a:r>
                        <a:rPr lang="en-IN" sz="1400" b="0" i="0" u="none" strike="noStrike" kern="100">
                          <a:effectLst/>
                          <a:latin typeface="Calibri" panose="020F0502020204030204" pitchFamily="34" charset="0"/>
                          <a:ea typeface="Calibri" panose="020F0502020204030204" pitchFamily="34" charset="0"/>
                          <a:cs typeface="Calibri" panose="020F0502020204030204" pitchFamily="34" charset="0"/>
                        </a:rPr>
                        <a:t>↓</a:t>
                      </a:r>
                      <a:endParaRPr lang="en-IN" sz="2000" b="0" i="0" u="none" strike="noStrike">
                        <a:effectLst/>
                        <a:latin typeface="Arial" panose="020B0604020202020204" pitchFamily="34" charset="0"/>
                      </a:endParaRPr>
                    </a:p>
                  </a:txBody>
                  <a:tcPr marL="154047" marR="154047" marT="21395" marB="0">
                    <a:lnL>
                      <a:noFill/>
                    </a:lnL>
                    <a:lnR>
                      <a:noFill/>
                    </a:lnR>
                    <a:lnT>
                      <a:noFill/>
                    </a:lnT>
                    <a:lnB>
                      <a:noFill/>
                    </a:lnB>
                    <a:noFill/>
                  </a:tcPr>
                </a:tc>
                <a:tc>
                  <a:txBody>
                    <a:bodyPr/>
                    <a:lstStyle/>
                    <a:p>
                      <a:pPr algn="l" fontAlgn="t">
                        <a:lnSpc>
                          <a:spcPct val="115000"/>
                        </a:lnSpc>
                        <a:spcAft>
                          <a:spcPts val="1000"/>
                        </a:spcAft>
                      </a:pPr>
                      <a:r>
                        <a:rPr lang="en-IN" sz="1400" b="0" i="0" u="none" strike="noStrike" kern="100">
                          <a:effectLst/>
                          <a:latin typeface="Calibri" panose="020F0502020204030204" pitchFamily="34" charset="0"/>
                          <a:ea typeface="Calibri" panose="020F0502020204030204" pitchFamily="34" charset="0"/>
                          <a:cs typeface="Calibri" panose="020F0502020204030204" pitchFamily="34" charset="0"/>
                        </a:rPr>
                        <a:t>↓</a:t>
                      </a:r>
                      <a:endParaRPr lang="en-IN" sz="2000" b="0" i="0" u="none" strike="noStrike">
                        <a:effectLst/>
                        <a:latin typeface="Arial" panose="020B0604020202020204" pitchFamily="34" charset="0"/>
                      </a:endParaRPr>
                    </a:p>
                  </a:txBody>
                  <a:tcPr marL="154047" marR="154047" marT="21395" marB="0">
                    <a:lnL>
                      <a:noFill/>
                    </a:lnL>
                    <a:lnR>
                      <a:noFill/>
                    </a:lnR>
                    <a:lnT>
                      <a:noFill/>
                    </a:lnT>
                    <a:lnB>
                      <a:noFill/>
                    </a:lnB>
                    <a:noFill/>
                  </a:tcPr>
                </a:tc>
                <a:tc>
                  <a:txBody>
                    <a:bodyPr/>
                    <a:lstStyle/>
                    <a:p>
                      <a:pPr algn="l" fontAlgn="t">
                        <a:lnSpc>
                          <a:spcPct val="150000"/>
                        </a:lnSpc>
                        <a:spcAft>
                          <a:spcPts val="1000"/>
                        </a:spcAft>
                      </a:pPr>
                      <a:r>
                        <a:rPr lang="en-IN" sz="1400" b="0" i="0" u="none" strike="noStrike" kern="100" dirty="0">
                          <a:effectLst/>
                          <a:latin typeface="Calibri" panose="020F0502020204030204" pitchFamily="34" charset="0"/>
                          <a:ea typeface="Calibri" panose="020F0502020204030204" pitchFamily="34" charset="0"/>
                          <a:cs typeface="Calibri" panose="020F0502020204030204" pitchFamily="34" charset="0"/>
                        </a:rPr>
                        <a:t>etc.</a:t>
                      </a:r>
                      <a:endParaRPr lang="en-IN" sz="2000" b="0" i="0" u="none" strike="noStrike" dirty="0">
                        <a:effectLst/>
                        <a:latin typeface="Arial" panose="020B0604020202020204" pitchFamily="34" charset="0"/>
                      </a:endParaRPr>
                    </a:p>
                  </a:txBody>
                  <a:tcPr marL="154047" marR="154047" marT="21395" marB="0">
                    <a:lnL>
                      <a:noFill/>
                    </a:lnL>
                    <a:lnR>
                      <a:noFill/>
                    </a:lnR>
                    <a:lnT>
                      <a:noFill/>
                    </a:lnT>
                    <a:lnB>
                      <a:noFill/>
                    </a:lnB>
                    <a:noFill/>
                  </a:tcPr>
                </a:tc>
                <a:extLst>
                  <a:ext uri="{0D108BD9-81ED-4DB2-BD59-A6C34878D82A}">
                    <a16:rowId xmlns:a16="http://schemas.microsoft.com/office/drawing/2014/main" val="3464220691"/>
                  </a:ext>
                </a:extLst>
              </a:tr>
              <a:tr h="285685">
                <a:tc>
                  <a:txBody>
                    <a:bodyPr/>
                    <a:lstStyle/>
                    <a:p>
                      <a:pPr algn="l" fontAlgn="t">
                        <a:lnSpc>
                          <a:spcPct val="150000"/>
                        </a:lnSpc>
                        <a:spcAft>
                          <a:spcPts val="1000"/>
                        </a:spcAft>
                      </a:pPr>
                      <a:r>
                        <a:rPr lang="en-IN" sz="14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0.</a:t>
                      </a:r>
                      <a:endParaRPr lang="en-IN" sz="2000" b="0" i="0" u="none" strike="noStrike" dirty="0">
                        <a:effectLst/>
                        <a:latin typeface="Arial" panose="020B0604020202020204" pitchFamily="34" charset="0"/>
                      </a:endParaRPr>
                    </a:p>
                  </a:txBody>
                  <a:tcPr marL="154047" marR="154047" marT="21395" marB="0">
                    <a:lnL>
                      <a:noFill/>
                    </a:lnL>
                    <a:lnR>
                      <a:noFill/>
                    </a:lnR>
                    <a:lnT>
                      <a:noFill/>
                    </a:lnT>
                    <a:lnB>
                      <a:noFill/>
                    </a:lnB>
                    <a:noFill/>
                  </a:tcPr>
                </a:tc>
                <a:tc>
                  <a:txBody>
                    <a:bodyPr/>
                    <a:lstStyle/>
                    <a:p>
                      <a:pPr algn="l" fontAlgn="t">
                        <a:lnSpc>
                          <a:spcPct val="150000"/>
                        </a:lnSpc>
                        <a:spcAft>
                          <a:spcPts val="1000"/>
                        </a:spcAft>
                      </a:pPr>
                      <a:r>
                        <a:rPr lang="en-IN" sz="14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5</a:t>
                      </a:r>
                      <a:endParaRPr lang="en-IN" sz="2000" b="0" i="0" u="none" strike="noStrike" dirty="0">
                        <a:effectLst/>
                        <a:latin typeface="Arial" panose="020B0604020202020204" pitchFamily="34" charset="0"/>
                      </a:endParaRPr>
                    </a:p>
                  </a:txBody>
                  <a:tcPr marL="154047" marR="154047" marT="21395" marB="0">
                    <a:lnL>
                      <a:noFill/>
                    </a:lnL>
                    <a:lnR>
                      <a:noFill/>
                    </a:lnR>
                    <a:lnT>
                      <a:noFill/>
                    </a:lnT>
                    <a:lnB>
                      <a:noFill/>
                    </a:lnB>
                    <a:noFill/>
                  </a:tcPr>
                </a:tc>
                <a:tc>
                  <a:txBody>
                    <a:bodyPr/>
                    <a:lstStyle/>
                    <a:p>
                      <a:pPr algn="l" fontAlgn="t">
                        <a:lnSpc>
                          <a:spcPct val="150000"/>
                        </a:lnSpc>
                        <a:spcAft>
                          <a:spcPts val="1000"/>
                        </a:spcAft>
                      </a:pPr>
                      <a:r>
                        <a:rPr lang="en-IN" sz="14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2</a:t>
                      </a:r>
                      <a:endParaRPr lang="en-IN" sz="2000" b="0" i="0" u="none" strike="noStrike" dirty="0">
                        <a:effectLst/>
                        <a:latin typeface="Arial" panose="020B0604020202020204" pitchFamily="34" charset="0"/>
                      </a:endParaRPr>
                    </a:p>
                  </a:txBody>
                  <a:tcPr marL="154047" marR="154047" marT="21395" marB="0">
                    <a:lnL>
                      <a:noFill/>
                    </a:lnL>
                    <a:lnR>
                      <a:noFill/>
                    </a:lnR>
                    <a:lnT>
                      <a:noFill/>
                    </a:lnT>
                    <a:lnB>
                      <a:noFill/>
                    </a:lnB>
                    <a:noFill/>
                  </a:tcPr>
                </a:tc>
                <a:tc>
                  <a:txBody>
                    <a:bodyPr/>
                    <a:lstStyle/>
                    <a:p>
                      <a:pPr algn="l" fontAlgn="t">
                        <a:lnSpc>
                          <a:spcPct val="150000"/>
                        </a:lnSpc>
                        <a:spcAft>
                          <a:spcPts val="1000"/>
                        </a:spcAft>
                      </a:pPr>
                      <a:r>
                        <a:rPr lang="en-IN" sz="14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7</a:t>
                      </a:r>
                      <a:endParaRPr lang="en-IN" sz="2000" b="0" i="0" u="none" strike="noStrike" dirty="0">
                        <a:effectLst/>
                        <a:latin typeface="Arial" panose="020B0604020202020204" pitchFamily="34" charset="0"/>
                      </a:endParaRPr>
                    </a:p>
                  </a:txBody>
                  <a:tcPr marL="154047" marR="154047" marT="21395" marB="0">
                    <a:lnL>
                      <a:noFill/>
                    </a:lnL>
                    <a:lnR>
                      <a:noFill/>
                    </a:lnR>
                    <a:lnT>
                      <a:noFill/>
                    </a:lnT>
                    <a:lnB>
                      <a:noFill/>
                    </a:lnB>
                    <a:noFill/>
                  </a:tcPr>
                </a:tc>
                <a:tc>
                  <a:txBody>
                    <a:bodyPr/>
                    <a:lstStyle/>
                    <a:p>
                      <a:pPr algn="l" fontAlgn="t">
                        <a:lnSpc>
                          <a:spcPct val="150000"/>
                        </a:lnSpc>
                        <a:spcAft>
                          <a:spcPts val="1000"/>
                        </a:spcAft>
                      </a:pPr>
                      <a:r>
                        <a:rPr lang="en-IN" sz="14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4</a:t>
                      </a:r>
                      <a:endParaRPr lang="en-IN" sz="2000" b="0" i="0" u="none" strike="noStrike" dirty="0">
                        <a:effectLst/>
                        <a:latin typeface="Arial" panose="020B0604020202020204" pitchFamily="34" charset="0"/>
                      </a:endParaRPr>
                    </a:p>
                  </a:txBody>
                  <a:tcPr marL="154047" marR="154047" marT="21395" marB="0">
                    <a:lnL>
                      <a:noFill/>
                    </a:lnL>
                    <a:lnR>
                      <a:noFill/>
                    </a:lnR>
                    <a:lnT>
                      <a:noFill/>
                    </a:lnT>
                    <a:lnB>
                      <a:noFill/>
                    </a:lnB>
                    <a:noFill/>
                  </a:tcPr>
                </a:tc>
                <a:tc>
                  <a:txBody>
                    <a:bodyPr/>
                    <a:lstStyle/>
                    <a:p>
                      <a:pPr algn="l" fontAlgn="t">
                        <a:lnSpc>
                          <a:spcPct val="150000"/>
                        </a:lnSpc>
                        <a:spcAft>
                          <a:spcPts val="1000"/>
                        </a:spcAft>
                      </a:pPr>
                      <a:r>
                        <a:rPr lang="en-IN" sz="14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0</a:t>
                      </a:r>
                      <a:endParaRPr lang="en-IN" sz="2000" b="0" i="0" u="none" strike="noStrike" dirty="0">
                        <a:effectLst/>
                        <a:latin typeface="Arial" panose="020B0604020202020204" pitchFamily="34" charset="0"/>
                      </a:endParaRPr>
                    </a:p>
                  </a:txBody>
                  <a:tcPr marL="154047" marR="154047" marT="21395" marB="0">
                    <a:lnL>
                      <a:noFill/>
                    </a:lnL>
                    <a:lnR>
                      <a:noFill/>
                    </a:lnR>
                    <a:lnT>
                      <a:noFill/>
                    </a:lnT>
                    <a:lnB>
                      <a:noFill/>
                    </a:lnB>
                    <a:noFill/>
                  </a:tcPr>
                </a:tc>
                <a:tc>
                  <a:txBody>
                    <a:bodyPr/>
                    <a:lstStyle/>
                    <a:p>
                      <a:pPr algn="l" fontAlgn="t">
                        <a:lnSpc>
                          <a:spcPct val="150000"/>
                        </a:lnSpc>
                        <a:spcAft>
                          <a:spcPts val="1000"/>
                        </a:spcAft>
                      </a:pPr>
                      <a:r>
                        <a:rPr lang="en-IN" sz="14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7</a:t>
                      </a:r>
                      <a:endParaRPr lang="en-IN" sz="2000" b="0" i="0" u="none" strike="noStrike" dirty="0">
                        <a:effectLst/>
                        <a:latin typeface="Arial" panose="020B0604020202020204" pitchFamily="34" charset="0"/>
                      </a:endParaRPr>
                    </a:p>
                  </a:txBody>
                  <a:tcPr marL="154047" marR="154047" marT="21395" marB="0">
                    <a:lnL>
                      <a:noFill/>
                    </a:lnL>
                    <a:lnR>
                      <a:noFill/>
                    </a:lnR>
                    <a:lnT>
                      <a:noFill/>
                    </a:lnT>
                    <a:lnB>
                      <a:noFill/>
                    </a:lnB>
                    <a:noFill/>
                  </a:tcPr>
                </a:tc>
                <a:tc>
                  <a:txBody>
                    <a:bodyPr/>
                    <a:lstStyle/>
                    <a:p>
                      <a:pPr algn="l" fontAlgn="t">
                        <a:lnSpc>
                          <a:spcPct val="150000"/>
                        </a:lnSpc>
                        <a:spcAft>
                          <a:spcPts val="1000"/>
                        </a:spcAft>
                      </a:pPr>
                      <a:r>
                        <a:rPr lang="en-IN" sz="14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 </a:t>
                      </a:r>
                      <a:endParaRPr lang="en-IN" sz="2000" b="0" i="0" u="none" strike="noStrike" dirty="0">
                        <a:effectLst/>
                        <a:latin typeface="Arial" panose="020B0604020202020204" pitchFamily="34" charset="0"/>
                      </a:endParaRPr>
                    </a:p>
                  </a:txBody>
                  <a:tcPr marL="154047" marR="154047" marT="21395" marB="0">
                    <a:lnL>
                      <a:noFill/>
                    </a:lnL>
                    <a:lnR>
                      <a:noFill/>
                    </a:lnR>
                    <a:lnT>
                      <a:noFill/>
                    </a:lnT>
                    <a:lnB>
                      <a:noFill/>
                    </a:lnB>
                    <a:noFill/>
                  </a:tcPr>
                </a:tc>
                <a:extLst>
                  <a:ext uri="{0D108BD9-81ED-4DB2-BD59-A6C34878D82A}">
                    <a16:rowId xmlns:a16="http://schemas.microsoft.com/office/drawing/2014/main" val="1922029360"/>
                  </a:ext>
                </a:extLst>
              </a:tr>
            </a:tbl>
          </a:graphicData>
        </a:graphic>
      </p:graphicFrame>
      <p:sp>
        <p:nvSpPr>
          <p:cNvPr id="8" name="TextBox 7">
            <a:extLst>
              <a:ext uri="{FF2B5EF4-FFF2-40B4-BE49-F238E27FC236}">
                <a16:creationId xmlns:a16="http://schemas.microsoft.com/office/drawing/2014/main" id="{128A15D8-D49D-9F30-3259-D3ABA6ABD2B8}"/>
              </a:ext>
            </a:extLst>
          </p:cNvPr>
          <p:cNvSpPr txBox="1"/>
          <p:nvPr/>
        </p:nvSpPr>
        <p:spPr>
          <a:xfrm>
            <a:off x="805543" y="4496456"/>
            <a:ext cx="9906000" cy="1732526"/>
          </a:xfrm>
          <a:prstGeom prst="rect">
            <a:avLst/>
          </a:prstGeom>
          <a:noFill/>
        </p:spPr>
        <p:txBody>
          <a:bodyPr wrap="square">
            <a:spAutoFit/>
          </a:bodyPr>
          <a:lstStyle/>
          <a:p>
            <a:pPr>
              <a:lnSpc>
                <a:spcPct val="115000"/>
              </a:lnSpc>
              <a:spcAft>
                <a:spcPts val="1000"/>
              </a:spcAft>
            </a:pPr>
            <a:endParaRPr lang="en-IN" sz="1800" i="1"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endParaRPr lang="en-IN" i="1" kern="1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IN" sz="1800" i="1" kern="100" dirty="0">
                <a:effectLst/>
                <a:latin typeface="Calibri" panose="020F0502020204030204" pitchFamily="34" charset="0"/>
                <a:ea typeface="Calibri" panose="020F0502020204030204" pitchFamily="34" charset="0"/>
                <a:cs typeface="Times New Roman" panose="02020603050405020304" pitchFamily="18" charset="0"/>
              </a:rPr>
              <a:t>The infinity of points on a line is larger, or stronger, than the infinity of all integer or fractional numbers.</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IN" sz="1800" i="1" kern="100" dirty="0">
                <a:effectLst/>
                <a:latin typeface="Calibri" panose="020F0502020204030204" pitchFamily="34" charset="0"/>
                <a:ea typeface="Calibri" panose="020F0502020204030204" pitchFamily="34" charset="0"/>
                <a:cs typeface="Times New Roman" panose="02020603050405020304" pitchFamily="18" charset="0"/>
              </a:rPr>
              <a:t>There is the same number of points in lines one inch, one foot, or one mile long.</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94289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90878E-D11E-A539-A2F5-B458AC397E63}"/>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8C40112B-EC8E-3335-C70A-5E73327AE1A4}"/>
              </a:ext>
            </a:extLst>
          </p:cNvPr>
          <p:cNvSpPr>
            <a:spLocks noGrp="1"/>
          </p:cNvSpPr>
          <p:nvPr>
            <p:ph idx="1"/>
          </p:nvPr>
        </p:nvSpPr>
        <p:spPr>
          <a:xfrm>
            <a:off x="587828" y="1027906"/>
            <a:ext cx="10515600" cy="4351338"/>
          </a:xfrm>
        </p:spPr>
        <p:txBody>
          <a:bodyPr/>
          <a:lstStyle/>
          <a:p>
            <a:pPr>
              <a:lnSpc>
                <a:spcPct val="115000"/>
              </a:lnSpc>
              <a:spcAft>
                <a:spcPts val="1000"/>
              </a:spcAft>
            </a:pPr>
            <a:r>
              <a:rPr lang="en-IN" sz="1800" b="1" kern="100" dirty="0">
                <a:effectLst/>
                <a:latin typeface="Calibri" panose="020F0502020204030204" pitchFamily="34" charset="0"/>
                <a:ea typeface="Calibri" panose="020F0502020204030204" pitchFamily="34" charset="0"/>
                <a:cs typeface="Times New Roman" panose="02020603050405020304" pitchFamily="18" charset="0"/>
              </a:rPr>
              <a:t>Countable and Uncountable Infinities</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15000"/>
              </a:lnSpc>
              <a:spcAft>
                <a:spcPts val="1000"/>
              </a:spcAft>
              <a:buSzPts val="1000"/>
              <a:buFont typeface="Symbol" panose="05050102010706020507" pitchFamily="18" charset="2"/>
              <a:buChar char=""/>
              <a:tabLst>
                <a:tab pos="457200" algn="l"/>
              </a:tabLst>
            </a:pPr>
            <a:r>
              <a:rPr lang="en-IN" sz="1800" b="1" kern="100" dirty="0">
                <a:effectLst/>
                <a:latin typeface="Calibri" panose="020F0502020204030204" pitchFamily="34" charset="0"/>
                <a:ea typeface="Calibri" panose="020F0502020204030204" pitchFamily="34" charset="0"/>
                <a:cs typeface="Times New Roman" panose="02020603050405020304" pitchFamily="18" charset="0"/>
              </a:rPr>
              <a:t>Countable Infinities</a:t>
            </a:r>
            <a:r>
              <a:rPr lang="en-IN" sz="1800" kern="100" dirty="0">
                <a:effectLst/>
                <a:latin typeface="Calibri" panose="020F0502020204030204" pitchFamily="34" charset="0"/>
                <a:ea typeface="Calibri" panose="020F0502020204030204" pitchFamily="34" charset="0"/>
                <a:cs typeface="Times New Roman" panose="02020603050405020304" pitchFamily="18" charset="0"/>
              </a:rPr>
              <a:t>: The integers, rational numbers, and natural numbers are countable because we can list them in a sequence (1-to-1 correspondence with natural numbers). (</a:t>
            </a:r>
            <a:r>
              <a:rPr lang="en-IN" sz="2400" b="1" kern="100" dirty="0">
                <a:effectLst/>
                <a:latin typeface="Cambria Math" panose="02040503050406030204" pitchFamily="18" charset="0"/>
                <a:ea typeface="Calibri" panose="020F0502020204030204" pitchFamily="34" charset="0"/>
                <a:cs typeface="Cambria Math" panose="02040503050406030204" pitchFamily="18" charset="0"/>
              </a:rPr>
              <a:t>ℵ</a:t>
            </a:r>
            <a:r>
              <a:rPr lang="en-IN" sz="2400" b="1" kern="100" baseline="-25000" dirty="0">
                <a:effectLst/>
                <a:latin typeface="Cambria Math" panose="02040503050406030204" pitchFamily="18" charset="0"/>
                <a:ea typeface="Calibri" panose="020F0502020204030204" pitchFamily="34" charset="0"/>
                <a:cs typeface="Cambria Math" panose="02040503050406030204" pitchFamily="18" charset="0"/>
              </a:rPr>
              <a:t>0</a:t>
            </a:r>
            <a:r>
              <a:rPr lang="en-IN" sz="2000" b="1" kern="100" baseline="-25000" dirty="0">
                <a:latin typeface="Calibri" panose="020F0502020204030204" pitchFamily="34" charset="0"/>
                <a:ea typeface="Calibri" panose="020F0502020204030204" pitchFamily="34" charset="0"/>
                <a:cs typeface="Times New Roman" panose="02020603050405020304" pitchFamily="18" charset="0"/>
              </a:rPr>
              <a:t> </a:t>
            </a:r>
            <a:r>
              <a:rPr lang="en-IN" sz="1800" kern="100" dirty="0">
                <a:effectLst/>
                <a:latin typeface="Calibri" panose="020F0502020204030204" pitchFamily="34" charset="0"/>
                <a:ea typeface="Calibri" panose="020F0502020204030204" pitchFamily="34" charset="0"/>
                <a:cs typeface="Times New Roman" panose="02020603050405020304" pitchFamily="18" charset="0"/>
              </a:rPr>
              <a:t>)</a:t>
            </a:r>
          </a:p>
          <a:p>
            <a:pPr marL="742950" lvl="1" indent="-285750">
              <a:lnSpc>
                <a:spcPct val="115000"/>
              </a:lnSpc>
              <a:spcAft>
                <a:spcPts val="1000"/>
              </a:spcAft>
              <a:buSzPts val="1000"/>
              <a:buFont typeface="Courier New" panose="02070309020205020404" pitchFamily="49" charset="0"/>
              <a:buChar char="o"/>
              <a:tabLst>
                <a:tab pos="914400" algn="l"/>
              </a:tabLst>
            </a:pPr>
            <a:r>
              <a:rPr lang="en-IN" sz="1800" kern="100" dirty="0">
                <a:effectLst/>
                <a:latin typeface="Calibri" panose="020F0502020204030204" pitchFamily="34" charset="0"/>
                <a:ea typeface="Calibri" panose="020F0502020204030204" pitchFamily="34" charset="0"/>
                <a:cs typeface="Times New Roman" panose="02020603050405020304" pitchFamily="18" charset="0"/>
              </a:rPr>
              <a:t>Rational numbers, for example, can be arranged in a grid where you zigzag through all possible numerators and denominators.</a:t>
            </a:r>
          </a:p>
          <a:p>
            <a:pPr marL="342900" indent="-342900">
              <a:lnSpc>
                <a:spcPct val="115000"/>
              </a:lnSpc>
              <a:spcAft>
                <a:spcPts val="1000"/>
              </a:spcAft>
              <a:buSzPts val="1000"/>
              <a:buFont typeface="Symbol" panose="05050102010706020507" pitchFamily="18" charset="2"/>
              <a:buChar char=""/>
              <a:tabLst>
                <a:tab pos="457200" algn="l"/>
              </a:tabLst>
            </a:pPr>
            <a:r>
              <a:rPr lang="en-IN" sz="1800" b="1" kern="100" dirty="0">
                <a:effectLst/>
                <a:latin typeface="Calibri" panose="020F0502020204030204" pitchFamily="34" charset="0"/>
                <a:ea typeface="Calibri" panose="020F0502020204030204" pitchFamily="34" charset="0"/>
                <a:cs typeface="Times New Roman" panose="02020603050405020304" pitchFamily="18" charset="0"/>
              </a:rPr>
              <a:t>Uncountable Infinities</a:t>
            </a:r>
            <a:r>
              <a:rPr lang="en-IN" sz="1800" kern="100" dirty="0">
                <a:effectLst/>
                <a:latin typeface="Calibri" panose="020F0502020204030204" pitchFamily="34" charset="0"/>
                <a:ea typeface="Calibri" panose="020F0502020204030204" pitchFamily="34" charset="0"/>
                <a:cs typeface="Times New Roman" panose="02020603050405020304" pitchFamily="18" charset="0"/>
              </a:rPr>
              <a:t>: Real numbers (like all numbers between 0 and 1) are uncountable. Cantor's diagonal argument shows that no matter how you list real numbers, you can always construct a new one not in the list, proving that their infinity is larger than that of integers. (</a:t>
            </a:r>
            <a:r>
              <a:rPr lang="en-IN" sz="2400" b="1" kern="100" dirty="0">
                <a:effectLst/>
                <a:latin typeface="Cambria Math" panose="02040503050406030204" pitchFamily="18" charset="0"/>
                <a:ea typeface="Calibri" panose="020F0502020204030204" pitchFamily="34" charset="0"/>
                <a:cs typeface="Cambria Math" panose="02040503050406030204" pitchFamily="18" charset="0"/>
              </a:rPr>
              <a:t>ℵ</a:t>
            </a:r>
            <a:r>
              <a:rPr lang="en-IN" sz="2400" b="1" kern="100" baseline="-25000" dirty="0">
                <a:effectLst/>
                <a:latin typeface="Cambria Math" panose="02040503050406030204" pitchFamily="18" charset="0"/>
                <a:ea typeface="Calibri" panose="020F0502020204030204" pitchFamily="34" charset="0"/>
                <a:cs typeface="Cambria Math" panose="02040503050406030204" pitchFamily="18" charset="0"/>
              </a:rPr>
              <a:t>1</a:t>
            </a:r>
            <a:r>
              <a:rPr lang="en-IN" sz="1800" kern="100" dirty="0">
                <a:effectLst/>
                <a:latin typeface="Calibri" panose="020F0502020204030204" pitchFamily="34" charset="0"/>
                <a:ea typeface="Calibri" panose="020F0502020204030204" pitchFamily="34" charset="0"/>
                <a:cs typeface="Times New Roman" panose="02020603050405020304" pitchFamily="18" charset="0"/>
              </a:rPr>
              <a:t>)</a:t>
            </a:r>
          </a:p>
          <a:p>
            <a:endParaRPr lang="en-IN" dirty="0"/>
          </a:p>
        </p:txBody>
      </p:sp>
    </p:spTree>
    <p:extLst>
      <p:ext uri="{BB962C8B-B14F-4D97-AF65-F5344CB8AC3E}">
        <p14:creationId xmlns:p14="http://schemas.microsoft.com/office/powerpoint/2010/main" val="12835955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E835DE-C5CB-11F3-D532-D87B61F7CFAF}"/>
              </a:ext>
            </a:extLst>
          </p:cNvPr>
          <p:cNvSpPr>
            <a:spLocks noGrp="1"/>
          </p:cNvSpPr>
          <p:nvPr>
            <p:ph type="title"/>
          </p:nvPr>
        </p:nvSpPr>
        <p:spPr/>
        <p:txBody>
          <a:bodyPr/>
          <a:lstStyle/>
          <a:p>
            <a:endParaRPr lang="en-IN"/>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4AD31B56-89D8-7419-0C55-57EB13D12446}"/>
                  </a:ext>
                </a:extLst>
              </p:cNvPr>
              <p:cNvSpPr txBox="1"/>
              <p:nvPr/>
            </p:nvSpPr>
            <p:spPr>
              <a:xfrm>
                <a:off x="631371" y="1350170"/>
                <a:ext cx="11400796" cy="4779642"/>
              </a:xfrm>
              <a:prstGeom prst="rect">
                <a:avLst/>
              </a:prstGeom>
              <a:noFill/>
            </p:spPr>
            <p:txBody>
              <a:bodyPr wrap="square">
                <a:spAutoFit/>
              </a:bodyPr>
              <a:lstStyle/>
              <a:p>
                <a:pPr>
                  <a:lnSpc>
                    <a:spcPct val="115000"/>
                  </a:lnSpc>
                  <a:spcAft>
                    <a:spcPts val="1000"/>
                  </a:spcAft>
                </a:pPr>
                <a:r>
                  <a:rPr lang="en-IN" sz="1600" b="1" kern="100" dirty="0">
                    <a:effectLst/>
                    <a:latin typeface="Calibri" panose="020F0502020204030204" pitchFamily="34" charset="0"/>
                    <a:ea typeface="Calibri" panose="020F0502020204030204" pitchFamily="34" charset="0"/>
                    <a:cs typeface="Times New Roman" panose="02020603050405020304" pitchFamily="18" charset="0"/>
                  </a:rPr>
                  <a:t>Sleeping Beauty Problem:</a:t>
                </a:r>
                <a:endParaRPr lang="en-IN" sz="16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1000"/>
                  </a:spcAft>
                  <a:buSzPts val="1000"/>
                  <a:buFont typeface="Symbol" panose="05050102010706020507" pitchFamily="18" charset="2"/>
                  <a:buChar char=""/>
                  <a:tabLst>
                    <a:tab pos="457200" algn="l"/>
                  </a:tabLst>
                </a:pPr>
                <a:r>
                  <a:rPr lang="en-IN" sz="1600" b="1" kern="100" dirty="0">
                    <a:effectLst/>
                    <a:latin typeface="Calibri" panose="020F0502020204030204" pitchFamily="34" charset="0"/>
                    <a:ea typeface="Calibri" panose="020F0502020204030204" pitchFamily="34" charset="0"/>
                    <a:cs typeface="Times New Roman" panose="02020603050405020304" pitchFamily="18" charset="0"/>
                  </a:rPr>
                  <a:t>Setup</a:t>
                </a:r>
                <a:r>
                  <a:rPr lang="en-IN" sz="1600" kern="100" dirty="0">
                    <a:effectLst/>
                    <a:latin typeface="Calibri" panose="020F0502020204030204" pitchFamily="34" charset="0"/>
                    <a:ea typeface="Calibri" panose="020F0502020204030204" pitchFamily="34" charset="0"/>
                    <a:cs typeface="Times New Roman" panose="02020603050405020304" pitchFamily="18" charset="0"/>
                  </a:rPr>
                  <a:t>: Sleeping Beauty is part of an experiment:</a:t>
                </a:r>
              </a:p>
              <a:p>
                <a:pPr marL="742950" lvl="1" indent="-285750">
                  <a:lnSpc>
                    <a:spcPct val="115000"/>
                  </a:lnSpc>
                  <a:spcAft>
                    <a:spcPts val="1000"/>
                  </a:spcAft>
                  <a:buSzPts val="1000"/>
                  <a:buFont typeface="Courier New" panose="02070309020205020404" pitchFamily="49" charset="0"/>
                  <a:buChar char="o"/>
                  <a:tabLst>
                    <a:tab pos="914400" algn="l"/>
                  </a:tabLst>
                </a:pPr>
                <a:r>
                  <a:rPr lang="en-IN" sz="1600" kern="100" dirty="0">
                    <a:effectLst/>
                    <a:latin typeface="Calibri" panose="020F0502020204030204" pitchFamily="34" charset="0"/>
                    <a:ea typeface="Calibri" panose="020F0502020204030204" pitchFamily="34" charset="0"/>
                    <a:cs typeface="Times New Roman" panose="02020603050405020304" pitchFamily="18" charset="0"/>
                  </a:rPr>
                  <a:t>A fair coin is flipped: </a:t>
                </a:r>
              </a:p>
              <a:p>
                <a:pPr marL="1143000" lvl="2" indent="-228600">
                  <a:lnSpc>
                    <a:spcPct val="115000"/>
                  </a:lnSpc>
                  <a:spcAft>
                    <a:spcPts val="1000"/>
                  </a:spcAft>
                  <a:buSzPts val="1000"/>
                  <a:buFont typeface="Wingdings" panose="05000000000000000000" pitchFamily="2" charset="2"/>
                  <a:buChar char=""/>
                  <a:tabLst>
                    <a:tab pos="1371600" algn="l"/>
                  </a:tabLst>
                </a:pPr>
                <a:r>
                  <a:rPr lang="en-IN" sz="1600" b="1" kern="100" dirty="0">
                    <a:effectLst/>
                    <a:latin typeface="Calibri" panose="020F0502020204030204" pitchFamily="34" charset="0"/>
                    <a:ea typeface="Calibri" panose="020F0502020204030204" pitchFamily="34" charset="0"/>
                    <a:cs typeface="Times New Roman" panose="02020603050405020304" pitchFamily="18" charset="0"/>
                  </a:rPr>
                  <a:t>Heads</a:t>
                </a:r>
                <a:r>
                  <a:rPr lang="en-IN" sz="1600" kern="100" dirty="0">
                    <a:effectLst/>
                    <a:latin typeface="Calibri" panose="020F0502020204030204" pitchFamily="34" charset="0"/>
                    <a:ea typeface="Calibri" panose="020F0502020204030204" pitchFamily="34" charset="0"/>
                    <a:cs typeface="Times New Roman" panose="02020603050405020304" pitchFamily="18" charset="0"/>
                  </a:rPr>
                  <a:t>: She’s woken up on Monday only.</a:t>
                </a:r>
              </a:p>
              <a:p>
                <a:pPr marL="1143000" lvl="2" indent="-228600">
                  <a:lnSpc>
                    <a:spcPct val="115000"/>
                  </a:lnSpc>
                  <a:spcAft>
                    <a:spcPts val="1000"/>
                  </a:spcAft>
                  <a:buSzPts val="1000"/>
                  <a:buFont typeface="Wingdings" panose="05000000000000000000" pitchFamily="2" charset="2"/>
                  <a:buChar char=""/>
                  <a:tabLst>
                    <a:tab pos="1371600" algn="l"/>
                  </a:tabLst>
                </a:pPr>
                <a:r>
                  <a:rPr lang="en-IN" sz="1600" b="1" kern="100" dirty="0">
                    <a:effectLst/>
                    <a:latin typeface="Calibri" panose="020F0502020204030204" pitchFamily="34" charset="0"/>
                    <a:ea typeface="Calibri" panose="020F0502020204030204" pitchFamily="34" charset="0"/>
                    <a:cs typeface="Times New Roman" panose="02020603050405020304" pitchFamily="18" charset="0"/>
                  </a:rPr>
                  <a:t>Tails</a:t>
                </a:r>
                <a:r>
                  <a:rPr lang="en-IN" sz="1600" kern="100" dirty="0">
                    <a:effectLst/>
                    <a:latin typeface="Calibri" panose="020F0502020204030204" pitchFamily="34" charset="0"/>
                    <a:ea typeface="Calibri" panose="020F0502020204030204" pitchFamily="34" charset="0"/>
                    <a:cs typeface="Times New Roman" panose="02020603050405020304" pitchFamily="18" charset="0"/>
                  </a:rPr>
                  <a:t>: She’s woken up on both Monday and Tuesday but with no memory of prior awakenings.</a:t>
                </a:r>
              </a:p>
              <a:p>
                <a:pPr marL="742950" lvl="1" indent="-285750">
                  <a:lnSpc>
                    <a:spcPct val="115000"/>
                  </a:lnSpc>
                  <a:spcAft>
                    <a:spcPts val="1000"/>
                  </a:spcAft>
                  <a:buSzPts val="1000"/>
                  <a:buFont typeface="Courier New" panose="02070309020205020404" pitchFamily="49" charset="0"/>
                  <a:buChar char="o"/>
                  <a:tabLst>
                    <a:tab pos="914400" algn="l"/>
                  </a:tabLst>
                </a:pPr>
                <a:r>
                  <a:rPr lang="en-IN" sz="1600" kern="100" dirty="0">
                    <a:effectLst/>
                    <a:latin typeface="Calibri" panose="020F0502020204030204" pitchFamily="34" charset="0"/>
                    <a:ea typeface="Calibri" panose="020F0502020204030204" pitchFamily="34" charset="0"/>
                    <a:cs typeface="Times New Roman" panose="02020603050405020304" pitchFamily="18" charset="0"/>
                  </a:rPr>
                  <a:t>Whenever she’s woken, she’s asked, “What is the probability the coin landed heads?”</a:t>
                </a:r>
              </a:p>
              <a:p>
                <a:pPr marL="342900" lvl="0" indent="-342900">
                  <a:lnSpc>
                    <a:spcPct val="115000"/>
                  </a:lnSpc>
                  <a:spcAft>
                    <a:spcPts val="1000"/>
                  </a:spcAft>
                  <a:buSzPts val="1000"/>
                  <a:buFont typeface="Symbol" panose="05050102010706020507" pitchFamily="18" charset="2"/>
                  <a:buChar char=""/>
                  <a:tabLst>
                    <a:tab pos="457200" algn="l"/>
                  </a:tabLst>
                </a:pPr>
                <a:r>
                  <a:rPr lang="en-IN" sz="1600" b="1" kern="100" dirty="0">
                    <a:effectLst/>
                    <a:latin typeface="Calibri" panose="020F0502020204030204" pitchFamily="34" charset="0"/>
                    <a:ea typeface="Calibri" panose="020F0502020204030204" pitchFamily="34" charset="0"/>
                    <a:cs typeface="Times New Roman" panose="02020603050405020304" pitchFamily="18" charset="0"/>
                  </a:rPr>
                  <a:t>Dilemma</a:t>
                </a:r>
                <a:r>
                  <a:rPr lang="en-IN" sz="1600" kern="100" dirty="0">
                    <a:effectLst/>
                    <a:latin typeface="Calibri" panose="020F0502020204030204" pitchFamily="34" charset="0"/>
                    <a:ea typeface="Calibri" panose="020F0502020204030204" pitchFamily="34" charset="0"/>
                    <a:cs typeface="Times New Roman" panose="02020603050405020304" pitchFamily="18" charset="0"/>
                  </a:rPr>
                  <a:t>:</a:t>
                </a:r>
              </a:p>
              <a:p>
                <a:pPr marL="742950" lvl="1" indent="-285750">
                  <a:lnSpc>
                    <a:spcPct val="115000"/>
                  </a:lnSpc>
                  <a:spcAft>
                    <a:spcPts val="1000"/>
                  </a:spcAft>
                  <a:buSzPts val="1000"/>
                  <a:buFont typeface="Courier New" panose="02070309020205020404" pitchFamily="49" charset="0"/>
                  <a:buChar char="o"/>
                  <a:tabLst>
                    <a:tab pos="914400" algn="l"/>
                  </a:tabLst>
                </a:pPr>
                <a:r>
                  <a:rPr lang="en-IN" sz="1600" b="1" kern="100" dirty="0" err="1">
                    <a:effectLst/>
                    <a:latin typeface="Calibri" panose="020F0502020204030204" pitchFamily="34" charset="0"/>
                    <a:ea typeface="Calibri" panose="020F0502020204030204" pitchFamily="34" charset="0"/>
                    <a:cs typeface="Times New Roman" panose="02020603050405020304" pitchFamily="18" charset="0"/>
                  </a:rPr>
                  <a:t>Halfers</a:t>
                </a:r>
                <a:r>
                  <a:rPr lang="en-IN" sz="1600" kern="100" dirty="0">
                    <a:effectLst/>
                    <a:latin typeface="Calibri" panose="020F0502020204030204" pitchFamily="34" charset="0"/>
                    <a:ea typeface="Calibri" panose="020F0502020204030204" pitchFamily="34" charset="0"/>
                    <a:cs typeface="Times New Roman" panose="02020603050405020304" pitchFamily="18" charset="0"/>
                  </a:rPr>
                  <a:t>: Argue the probability of heads is </a:t>
                </a:r>
                <a:r>
                  <a:rPr lang="en-IN" kern="100" dirty="0">
                    <a:effectLst/>
                    <a:latin typeface="Calibri" panose="020F0502020204030204" pitchFamily="34" charset="0"/>
                    <a:ea typeface="Calibri" panose="020F0502020204030204" pitchFamily="34" charset="0"/>
                    <a:cs typeface="Times New Roman" panose="02020603050405020304" pitchFamily="18" charset="0"/>
                  </a:rPr>
                  <a:t> </a:t>
                </a:r>
                <a14:m>
                  <m:oMath xmlns:m="http://schemas.openxmlformats.org/officeDocument/2006/math">
                    <m:f>
                      <m:fPr>
                        <m:ctrlPr>
                          <a:rPr lang="en-IN" sz="2000" i="1" smtClean="0">
                            <a:effectLst/>
                            <a:latin typeface="Cambria Math" panose="02040503050406030204" pitchFamily="18" charset="0"/>
                          </a:rPr>
                        </m:ctrlPr>
                      </m:fPr>
                      <m:num>
                        <m:r>
                          <a:rPr lang="en-IN" sz="2000" i="1">
                            <a:effectLst/>
                            <a:latin typeface="Cambria Math" panose="02040503050406030204" pitchFamily="18" charset="0"/>
                            <a:ea typeface="Calibri" panose="020F0502020204030204" pitchFamily="34" charset="0"/>
                            <a:cs typeface="Times New Roman" panose="02020603050405020304" pitchFamily="18" charset="0"/>
                          </a:rPr>
                          <m:t>1</m:t>
                        </m:r>
                      </m:num>
                      <m:den>
                        <m:r>
                          <a:rPr lang="en-IN" sz="2000" i="1">
                            <a:effectLst/>
                            <a:latin typeface="Cambria Math" panose="02040503050406030204" pitchFamily="18" charset="0"/>
                            <a:ea typeface="Calibri" panose="020F0502020204030204" pitchFamily="34" charset="0"/>
                            <a:cs typeface="Times New Roman" panose="02020603050405020304" pitchFamily="18" charset="0"/>
                          </a:rPr>
                          <m:t>2</m:t>
                        </m:r>
                      </m:den>
                    </m:f>
                  </m:oMath>
                </a14:m>
                <a:r>
                  <a:rPr lang="en-IN" sz="1600" kern="100" dirty="0">
                    <a:effectLst/>
                    <a:latin typeface="Calibri" panose="020F0502020204030204" pitchFamily="34" charset="0"/>
                    <a:ea typeface="Calibri" panose="020F0502020204030204" pitchFamily="34" charset="0"/>
                    <a:cs typeface="Times New Roman" panose="02020603050405020304" pitchFamily="18" charset="0"/>
                  </a:rPr>
                  <a:t>  because it’s a fair coin toss.</a:t>
                </a:r>
              </a:p>
              <a:p>
                <a:pPr marL="742950" lvl="1" indent="-285750">
                  <a:lnSpc>
                    <a:spcPct val="115000"/>
                  </a:lnSpc>
                  <a:spcAft>
                    <a:spcPts val="1000"/>
                  </a:spcAft>
                  <a:buSzPts val="1000"/>
                  <a:buFont typeface="Courier New" panose="02070309020205020404" pitchFamily="49" charset="0"/>
                  <a:buChar char="o"/>
                  <a:tabLst>
                    <a:tab pos="914400" algn="l"/>
                  </a:tabLst>
                </a:pPr>
                <a:r>
                  <a:rPr lang="en-IN" sz="1600" b="1" kern="100" dirty="0" err="1">
                    <a:effectLst/>
                    <a:latin typeface="Calibri" panose="020F0502020204030204" pitchFamily="34" charset="0"/>
                    <a:ea typeface="Calibri" panose="020F0502020204030204" pitchFamily="34" charset="0"/>
                    <a:cs typeface="Times New Roman" panose="02020603050405020304" pitchFamily="18" charset="0"/>
                  </a:rPr>
                  <a:t>Thirders</a:t>
                </a:r>
                <a:r>
                  <a:rPr lang="en-IN" sz="1600" kern="100" dirty="0">
                    <a:effectLst/>
                    <a:latin typeface="Calibri" panose="020F0502020204030204" pitchFamily="34" charset="0"/>
                    <a:ea typeface="Calibri" panose="020F0502020204030204" pitchFamily="34" charset="0"/>
                    <a:cs typeface="Times New Roman" panose="02020603050405020304" pitchFamily="18" charset="0"/>
                  </a:rPr>
                  <a:t>: Argue the probability is  </a:t>
                </a:r>
                <a14:m>
                  <m:oMath xmlns:m="http://schemas.openxmlformats.org/officeDocument/2006/math">
                    <m:f>
                      <m:fPr>
                        <m:ctrlPr>
                          <a:rPr lang="en-IN" sz="2000" i="1" smtClean="0">
                            <a:effectLst/>
                            <a:latin typeface="Cambria Math" panose="02040503050406030204" pitchFamily="18" charset="0"/>
                          </a:rPr>
                        </m:ctrlPr>
                      </m:fPr>
                      <m:num>
                        <m:r>
                          <a:rPr lang="en-IN" sz="2000" i="1">
                            <a:effectLst/>
                            <a:latin typeface="Cambria Math" panose="02040503050406030204" pitchFamily="18" charset="0"/>
                            <a:ea typeface="Calibri" panose="020F0502020204030204" pitchFamily="34" charset="0"/>
                            <a:cs typeface="Times New Roman" panose="02020603050405020304" pitchFamily="18" charset="0"/>
                          </a:rPr>
                          <m:t>1</m:t>
                        </m:r>
                      </m:num>
                      <m:den>
                        <m:r>
                          <a:rPr lang="en-IN" sz="2000" i="1">
                            <a:effectLst/>
                            <a:latin typeface="Cambria Math" panose="02040503050406030204" pitchFamily="18" charset="0"/>
                            <a:ea typeface="Calibri" panose="020F0502020204030204" pitchFamily="34" charset="0"/>
                            <a:cs typeface="Times New Roman" panose="02020603050405020304" pitchFamily="18" charset="0"/>
                          </a:rPr>
                          <m:t>3</m:t>
                        </m:r>
                      </m:den>
                    </m:f>
                  </m:oMath>
                </a14:m>
                <a:r>
                  <a:rPr lang="en-IN" sz="1600" kern="100" dirty="0">
                    <a:effectLst/>
                    <a:latin typeface="Calibri" panose="020F0502020204030204" pitchFamily="34" charset="0"/>
                    <a:ea typeface="Calibri" panose="020F0502020204030204" pitchFamily="34" charset="0"/>
                    <a:cs typeface="Times New Roman" panose="02020603050405020304" pitchFamily="18" charset="0"/>
                  </a:rPr>
                  <a:t>  because there are three possible "waking moments" (1 for heads, 2 for tails), and only one corresponds to heads.</a:t>
                </a:r>
              </a:p>
              <a:p>
                <a:pPr marL="342900" lvl="0" indent="-342900">
                  <a:lnSpc>
                    <a:spcPct val="115000"/>
                  </a:lnSpc>
                  <a:spcAft>
                    <a:spcPts val="1000"/>
                  </a:spcAft>
                  <a:buSzPts val="1000"/>
                  <a:buFont typeface="Symbol" panose="05050102010706020507" pitchFamily="18" charset="2"/>
                  <a:buChar char=""/>
                  <a:tabLst>
                    <a:tab pos="457200" algn="l"/>
                  </a:tabLst>
                </a:pPr>
                <a:r>
                  <a:rPr lang="en-IN" sz="1600" kern="100" dirty="0">
                    <a:effectLst/>
                    <a:latin typeface="Calibri" panose="020F0502020204030204" pitchFamily="34" charset="0"/>
                    <a:ea typeface="Calibri" panose="020F0502020204030204" pitchFamily="34" charset="0"/>
                    <a:cs typeface="Times New Roman" panose="02020603050405020304" pitchFamily="18" charset="0"/>
                  </a:rPr>
                  <a:t>This paradox challenges how we assign probabilities to events in self-locating beliefs (events tied to subjective experience).</a:t>
                </a:r>
              </a:p>
            </p:txBody>
          </p:sp>
        </mc:Choice>
        <mc:Fallback xmlns="">
          <p:sp>
            <p:nvSpPr>
              <p:cNvPr id="5" name="TextBox 4">
                <a:extLst>
                  <a:ext uri="{FF2B5EF4-FFF2-40B4-BE49-F238E27FC236}">
                    <a16:creationId xmlns:a16="http://schemas.microsoft.com/office/drawing/2014/main" id="{4AD31B56-89D8-7419-0C55-57EB13D12446}"/>
                  </a:ext>
                </a:extLst>
              </p:cNvPr>
              <p:cNvSpPr txBox="1">
                <a:spLocks noRot="1" noChangeAspect="1" noMove="1" noResize="1" noEditPoints="1" noAdjustHandles="1" noChangeArrowheads="1" noChangeShapeType="1" noTextEdit="1"/>
              </p:cNvSpPr>
              <p:nvPr/>
            </p:nvSpPr>
            <p:spPr>
              <a:xfrm>
                <a:off x="631371" y="1350170"/>
                <a:ext cx="11400796" cy="4779642"/>
              </a:xfrm>
              <a:prstGeom prst="rect">
                <a:avLst/>
              </a:prstGeom>
              <a:blipFill>
                <a:blip r:embed="rId2"/>
                <a:stretch>
                  <a:fillRect l="-321" r="-374" b="-637"/>
                </a:stretch>
              </a:blipFill>
            </p:spPr>
            <p:txBody>
              <a:bodyPr/>
              <a:lstStyle/>
              <a:p>
                <a:r>
                  <a:rPr lang="en-IN">
                    <a:noFill/>
                  </a:rPr>
                  <a:t> </a:t>
                </a:r>
              </a:p>
            </p:txBody>
          </p:sp>
        </mc:Fallback>
      </mc:AlternateContent>
      <p:pic>
        <p:nvPicPr>
          <p:cNvPr id="6" name="Content Placeholder 5" descr="Why the 'Sleeping Beauty Problem' Is Keeping Mathematicians Awake ...">
            <a:extLst>
              <a:ext uri="{FF2B5EF4-FFF2-40B4-BE49-F238E27FC236}">
                <a16:creationId xmlns:a16="http://schemas.microsoft.com/office/drawing/2014/main" id="{FFED8D46-4970-D496-3A41-F1589226A606}"/>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5769429" y="365124"/>
            <a:ext cx="6262738" cy="2443390"/>
          </a:xfrm>
          <a:prstGeom prst="rect">
            <a:avLst/>
          </a:prstGeom>
          <a:noFill/>
          <a:ln>
            <a:noFill/>
          </a:ln>
        </p:spPr>
      </p:pic>
    </p:spTree>
    <p:extLst>
      <p:ext uri="{BB962C8B-B14F-4D97-AF65-F5344CB8AC3E}">
        <p14:creationId xmlns:p14="http://schemas.microsoft.com/office/powerpoint/2010/main" val="24851001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8A94871E-96FC-4ADE-815B-41A636E34F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64B37B6-78DE-49A4-D0FA-E8CD36DC5521}"/>
              </a:ext>
            </a:extLst>
          </p:cNvPr>
          <p:cNvSpPr>
            <a:spLocks noGrp="1"/>
          </p:cNvSpPr>
          <p:nvPr>
            <p:ph type="ctrTitle"/>
          </p:nvPr>
        </p:nvSpPr>
        <p:spPr>
          <a:xfrm>
            <a:off x="640080" y="320040"/>
            <a:ext cx="6692827" cy="3892669"/>
          </a:xfrm>
        </p:spPr>
        <p:txBody>
          <a:bodyPr>
            <a:normAutofit/>
          </a:bodyPr>
          <a:lstStyle/>
          <a:p>
            <a:pPr algn="l"/>
            <a:r>
              <a:rPr lang="en-IN" sz="6600" dirty="0"/>
              <a:t>Thank you</a:t>
            </a:r>
          </a:p>
        </p:txBody>
      </p:sp>
      <p:sp>
        <p:nvSpPr>
          <p:cNvPr id="3" name="Subtitle 2">
            <a:extLst>
              <a:ext uri="{FF2B5EF4-FFF2-40B4-BE49-F238E27FC236}">
                <a16:creationId xmlns:a16="http://schemas.microsoft.com/office/drawing/2014/main" id="{368A9A41-06E7-147A-E66A-1A4C59464C82}"/>
              </a:ext>
            </a:extLst>
          </p:cNvPr>
          <p:cNvSpPr>
            <a:spLocks noGrp="1"/>
          </p:cNvSpPr>
          <p:nvPr>
            <p:ph type="subTitle" idx="1"/>
          </p:nvPr>
        </p:nvSpPr>
        <p:spPr>
          <a:xfrm>
            <a:off x="640080" y="4631161"/>
            <a:ext cx="6692827" cy="1569486"/>
          </a:xfrm>
        </p:spPr>
        <p:txBody>
          <a:bodyPr>
            <a:normAutofit/>
          </a:bodyPr>
          <a:lstStyle/>
          <a:p>
            <a:pPr algn="l"/>
            <a:endParaRPr lang="en-IN"/>
          </a:p>
        </p:txBody>
      </p:sp>
      <p:sp>
        <p:nvSpPr>
          <p:cNvPr id="19"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4562" y="4409267"/>
            <a:ext cx="4243589" cy="18288"/>
          </a:xfrm>
          <a:custGeom>
            <a:avLst/>
            <a:gdLst>
              <a:gd name="connsiteX0" fmla="*/ 0 w 4243589"/>
              <a:gd name="connsiteY0" fmla="*/ 0 h 18288"/>
              <a:gd name="connsiteX1" fmla="*/ 563791 w 4243589"/>
              <a:gd name="connsiteY1" fmla="*/ 0 h 18288"/>
              <a:gd name="connsiteX2" fmla="*/ 1042710 w 4243589"/>
              <a:gd name="connsiteY2" fmla="*/ 0 h 18288"/>
              <a:gd name="connsiteX3" fmla="*/ 1564066 w 4243589"/>
              <a:gd name="connsiteY3" fmla="*/ 0 h 18288"/>
              <a:gd name="connsiteX4" fmla="*/ 2212729 w 4243589"/>
              <a:gd name="connsiteY4" fmla="*/ 0 h 18288"/>
              <a:gd name="connsiteX5" fmla="*/ 2776520 w 4243589"/>
              <a:gd name="connsiteY5" fmla="*/ 0 h 18288"/>
              <a:gd name="connsiteX6" fmla="*/ 3297875 w 4243589"/>
              <a:gd name="connsiteY6" fmla="*/ 0 h 18288"/>
              <a:gd name="connsiteX7" fmla="*/ 4243589 w 4243589"/>
              <a:gd name="connsiteY7" fmla="*/ 0 h 18288"/>
              <a:gd name="connsiteX8" fmla="*/ 4243589 w 4243589"/>
              <a:gd name="connsiteY8" fmla="*/ 18288 h 18288"/>
              <a:gd name="connsiteX9" fmla="*/ 3637362 w 4243589"/>
              <a:gd name="connsiteY9" fmla="*/ 18288 h 18288"/>
              <a:gd name="connsiteX10" fmla="*/ 3116007 w 4243589"/>
              <a:gd name="connsiteY10" fmla="*/ 18288 h 18288"/>
              <a:gd name="connsiteX11" fmla="*/ 2424908 w 4243589"/>
              <a:gd name="connsiteY11" fmla="*/ 18288 h 18288"/>
              <a:gd name="connsiteX12" fmla="*/ 1861117 w 4243589"/>
              <a:gd name="connsiteY12" fmla="*/ 18288 h 18288"/>
              <a:gd name="connsiteX13" fmla="*/ 1382198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3987" y="7429"/>
                  <a:pt x="4243569" y="10822"/>
                  <a:pt x="4243589" y="18288"/>
                </a:cubicBezTo>
                <a:cubicBezTo>
                  <a:pt x="4112949" y="-2855"/>
                  <a:pt x="3928037" y="1831"/>
                  <a:pt x="3637362" y="18288"/>
                </a:cubicBezTo>
                <a:cubicBezTo>
                  <a:pt x="3346687" y="34745"/>
                  <a:pt x="3254446" y="26669"/>
                  <a:pt x="3116007" y="18288"/>
                </a:cubicBezTo>
                <a:cubicBezTo>
                  <a:pt x="2977569" y="9907"/>
                  <a:pt x="2620228" y="28873"/>
                  <a:pt x="2424908" y="18288"/>
                </a:cubicBezTo>
                <a:cubicBezTo>
                  <a:pt x="2229588" y="7703"/>
                  <a:pt x="2088287" y="-3854"/>
                  <a:pt x="1861117" y="18288"/>
                </a:cubicBezTo>
                <a:cubicBezTo>
                  <a:pt x="1633947" y="40430"/>
                  <a:pt x="1502447" y="-871"/>
                  <a:pt x="1382198" y="18288"/>
                </a:cubicBezTo>
                <a:cubicBezTo>
                  <a:pt x="1261949" y="37447"/>
                  <a:pt x="1045440" y="28353"/>
                  <a:pt x="733535" y="18288"/>
                </a:cubicBezTo>
                <a:cubicBezTo>
                  <a:pt x="421630" y="8223"/>
                  <a:pt x="341257" y="-18359"/>
                  <a:pt x="0" y="18288"/>
                </a:cubicBezTo>
                <a:cubicBezTo>
                  <a:pt x="-591" y="13205"/>
                  <a:pt x="-663" y="6329"/>
                  <a:pt x="0" y="0"/>
                </a:cubicBezTo>
                <a:close/>
              </a:path>
              <a:path w="4243589" h="18288"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2703" y="5429"/>
                  <a:pt x="4244410" y="14046"/>
                  <a:pt x="4243589" y="18288"/>
                </a:cubicBezTo>
                <a:cubicBezTo>
                  <a:pt x="4130424" y="-1240"/>
                  <a:pt x="3932803" y="42249"/>
                  <a:pt x="3722234" y="18288"/>
                </a:cubicBezTo>
                <a:cubicBezTo>
                  <a:pt x="3511665" y="-5673"/>
                  <a:pt x="3269903" y="45994"/>
                  <a:pt x="3116007" y="18288"/>
                </a:cubicBezTo>
                <a:cubicBezTo>
                  <a:pt x="2962111" y="-9418"/>
                  <a:pt x="2744280" y="23224"/>
                  <a:pt x="2509780" y="18288"/>
                </a:cubicBezTo>
                <a:cubicBezTo>
                  <a:pt x="2275280" y="13352"/>
                  <a:pt x="2066059" y="43664"/>
                  <a:pt x="1945989" y="18288"/>
                </a:cubicBezTo>
                <a:cubicBezTo>
                  <a:pt x="1825919" y="-7088"/>
                  <a:pt x="1407329" y="12616"/>
                  <a:pt x="1254890" y="18288"/>
                </a:cubicBezTo>
                <a:cubicBezTo>
                  <a:pt x="1102451" y="23960"/>
                  <a:pt x="837950" y="31673"/>
                  <a:pt x="563791" y="18288"/>
                </a:cubicBezTo>
                <a:cubicBezTo>
                  <a:pt x="289632" y="4903"/>
                  <a:pt x="132768" y="7105"/>
                  <a:pt x="0" y="18288"/>
                </a:cubicBezTo>
                <a:cubicBezTo>
                  <a:pt x="668" y="13665"/>
                  <a:pt x="578" y="5675"/>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descr="Smiling Face with No Fill">
            <a:extLst>
              <a:ext uri="{FF2B5EF4-FFF2-40B4-BE49-F238E27FC236}">
                <a16:creationId xmlns:a16="http://schemas.microsoft.com/office/drawing/2014/main" id="{5C79E83B-EE05-54DC-9FB1-5B10FFA686D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781544" y="1267079"/>
            <a:ext cx="4087368" cy="4087368"/>
          </a:xfrm>
          <a:prstGeom prst="rect">
            <a:avLst/>
          </a:prstGeom>
        </p:spPr>
      </p:pic>
    </p:spTree>
    <p:extLst>
      <p:ext uri="{BB962C8B-B14F-4D97-AF65-F5344CB8AC3E}">
        <p14:creationId xmlns:p14="http://schemas.microsoft.com/office/powerpoint/2010/main" val="389712962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278</TotalTime>
  <Words>1987</Words>
  <Application>Microsoft Office PowerPoint</Application>
  <PresentationFormat>Widescreen</PresentationFormat>
  <Paragraphs>296</Paragraphs>
  <Slides>19</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19</vt:i4>
      </vt:variant>
    </vt:vector>
  </HeadingPairs>
  <TitlesOfParts>
    <vt:vector size="29" baseType="lpstr">
      <vt:lpstr>Aptos</vt:lpstr>
      <vt:lpstr>Aptos Display</vt:lpstr>
      <vt:lpstr>Arial</vt:lpstr>
      <vt:lpstr>Calibri</vt:lpstr>
      <vt:lpstr>Cambria Math</vt:lpstr>
      <vt:lpstr>Courier New</vt:lpstr>
      <vt:lpstr>Segoe UI Emoji</vt:lpstr>
      <vt:lpstr>Symbol</vt:lpstr>
      <vt:lpstr>Wingdings</vt:lpstr>
      <vt:lpstr>Office Theme</vt:lpstr>
      <vt:lpstr>Understanding Paradoxes</vt:lpstr>
      <vt:lpstr>Paradoxes</vt:lpstr>
      <vt:lpstr>Types of Paradoxes</vt:lpstr>
      <vt:lpstr>The Birthday Paradox   How many people should be in a room to have at least 50%  of the chance of sharing the same birthday?</vt:lpstr>
      <vt:lpstr>PowerPoint Presentation</vt:lpstr>
      <vt:lpstr>Why It Feels Counterintuitive </vt:lpstr>
      <vt:lpstr>Newcomb’s Paradox:</vt:lpstr>
      <vt:lpstr>PowerPoint Presentation</vt:lpstr>
      <vt:lpstr>PowerPoint Presentation</vt:lpstr>
      <vt:lpstr>The "All Horses Are the Same Color" Paradox</vt:lpstr>
      <vt:lpstr>Antinomies and Self-Referential Paradoxes </vt:lpstr>
      <vt:lpstr>PowerPoint Presentation</vt:lpstr>
      <vt:lpstr>PowerPoint Presentation</vt:lpstr>
      <vt:lpstr>PowerPoint Presentation</vt:lpstr>
      <vt:lpstr>The number of all ordinary arithmetical fractions like 3/7 or  735/8   is the same as the number of like is the same as the number of all integers.</vt:lpstr>
      <vt:lpstr>Establish one-to-one correspondence between the points on a line, say 1 inch long, and the sequence of integer numbers </vt:lpstr>
      <vt:lpstr>PowerPoint Presentation</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Hage Doley</dc:creator>
  <cp:lastModifiedBy>Hage Doley</cp:lastModifiedBy>
  <cp:revision>3</cp:revision>
  <dcterms:created xsi:type="dcterms:W3CDTF">2024-12-16T13:05:16Z</dcterms:created>
  <dcterms:modified xsi:type="dcterms:W3CDTF">2024-12-22T11:57:43Z</dcterms:modified>
</cp:coreProperties>
</file>